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439" r:id="rId6"/>
    <p:sldId id="2440" r:id="rId7"/>
    <p:sldId id="260" r:id="rId8"/>
    <p:sldId id="2444" r:id="rId9"/>
    <p:sldId id="2451" r:id="rId10"/>
    <p:sldId id="2455" r:id="rId11"/>
    <p:sldId id="2445" r:id="rId12"/>
    <p:sldId id="2446" r:id="rId13"/>
    <p:sldId id="2447" r:id="rId14"/>
    <p:sldId id="2448" r:id="rId15"/>
    <p:sldId id="2461" r:id="rId16"/>
    <p:sldId id="2450" r:id="rId17"/>
    <p:sldId id="2449" r:id="rId18"/>
    <p:sldId id="2452" r:id="rId19"/>
    <p:sldId id="2453" r:id="rId20"/>
    <p:sldId id="2456" r:id="rId21"/>
    <p:sldId id="2454" r:id="rId22"/>
    <p:sldId id="2457" r:id="rId23"/>
    <p:sldId id="2459" r:id="rId24"/>
    <p:sldId id="2460" r:id="rId25"/>
    <p:sldId id="244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8C4FC9-1C36-69DF-0779-2469549800CF}" name="Zack Matey" initials="ZM" userId="447fc9c4cb34132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400"/>
    <a:srgbClr val="05EE55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C0D75-BE94-4A3E-A3F9-A5730DED5C2E}" v="145" dt="2021-12-07T00:12:01.333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84948" autoAdjust="0"/>
  </p:normalViewPr>
  <p:slideViewPr>
    <p:cSldViewPr snapToGrid="0">
      <p:cViewPr varScale="1">
        <p:scale>
          <a:sx n="128" d="100"/>
          <a:sy n="128" d="100"/>
        </p:scale>
        <p:origin x="138" y="1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k Matey" userId="447fc9c4cb341329" providerId="LiveId" clId="{EEDC0D75-BE94-4A3E-A3F9-A5730DED5C2E}"/>
    <pc:docChg chg="undo custSel addSld delSld modSld sldOrd addMainMaster delMainMaster modMainMaster">
      <pc:chgData name="Zack Matey" userId="447fc9c4cb341329" providerId="LiveId" clId="{EEDC0D75-BE94-4A3E-A3F9-A5730DED5C2E}" dt="2021-12-08T05:42:52.048" v="3210"/>
      <pc:docMkLst>
        <pc:docMk/>
      </pc:docMkLst>
      <pc:sldChg chg="modSp mod">
        <pc:chgData name="Zack Matey" userId="447fc9c4cb341329" providerId="LiveId" clId="{EEDC0D75-BE94-4A3E-A3F9-A5730DED5C2E}" dt="2021-12-06T18:03:35.057" v="8" actId="207"/>
        <pc:sldMkLst>
          <pc:docMk/>
          <pc:sldMk cId="2506210253" sldId="256"/>
        </pc:sldMkLst>
        <pc:spChg chg="mod">
          <ac:chgData name="Zack Matey" userId="447fc9c4cb341329" providerId="LiveId" clId="{EEDC0D75-BE94-4A3E-A3F9-A5730DED5C2E}" dt="2021-12-06T18:03:35.057" v="8" actId="207"/>
          <ac:spMkLst>
            <pc:docMk/>
            <pc:sldMk cId="2506210253" sldId="256"/>
            <ac:spMk id="42" creationId="{B601E3FC-2016-4085-9A4B-A172702EAAE1}"/>
          </ac:spMkLst>
        </pc:spChg>
      </pc:sldChg>
      <pc:sldChg chg="del">
        <pc:chgData name="Zack Matey" userId="447fc9c4cb341329" providerId="LiveId" clId="{EEDC0D75-BE94-4A3E-A3F9-A5730DED5C2E}" dt="2021-12-06T23:16:59.180" v="3085" actId="47"/>
        <pc:sldMkLst>
          <pc:docMk/>
          <pc:sldMk cId="3174381467" sldId="258"/>
        </pc:sldMkLst>
      </pc:sldChg>
      <pc:sldChg chg="delSp modSp mod ord modShow">
        <pc:chgData name="Zack Matey" userId="447fc9c4cb341329" providerId="LiveId" clId="{EEDC0D75-BE94-4A3E-A3F9-A5730DED5C2E}" dt="2021-12-06T23:56:15.425" v="3104"/>
        <pc:sldMkLst>
          <pc:docMk/>
          <pc:sldMk cId="48532822" sldId="260"/>
        </pc:sldMkLst>
        <pc:spChg chg="del">
          <ac:chgData name="Zack Matey" userId="447fc9c4cb341329" providerId="LiveId" clId="{EEDC0D75-BE94-4A3E-A3F9-A5730DED5C2E}" dt="2021-12-06T18:10:32.070" v="708" actId="478"/>
          <ac:spMkLst>
            <pc:docMk/>
            <pc:sldMk cId="48532822" sldId="260"/>
            <ac:spMk id="2" creationId="{F17BB2B3-BB1E-4588-97D3-522970C829A4}"/>
          </ac:spMkLst>
        </pc:spChg>
        <pc:spChg chg="mod">
          <ac:chgData name="Zack Matey" userId="447fc9c4cb341329" providerId="LiveId" clId="{EEDC0D75-BE94-4A3E-A3F9-A5730DED5C2E}" dt="2021-12-06T18:09:07.440" v="156" actId="20577"/>
          <ac:spMkLst>
            <pc:docMk/>
            <pc:sldMk cId="48532822" sldId="260"/>
            <ac:spMk id="7" creationId="{D5445F47-6D74-450C-BC16-998D2021AD78}"/>
          </ac:spMkLst>
        </pc:spChg>
        <pc:spChg chg="mod">
          <ac:chgData name="Zack Matey" userId="447fc9c4cb341329" providerId="LiveId" clId="{EEDC0D75-BE94-4A3E-A3F9-A5730DED5C2E}" dt="2021-12-06T21:39:26.891" v="2061" actId="20577"/>
          <ac:spMkLst>
            <pc:docMk/>
            <pc:sldMk cId="48532822" sldId="260"/>
            <ac:spMk id="8" creationId="{E79DECD2-B85E-4CB3-BBFB-C64131454B65}"/>
          </ac:spMkLst>
        </pc:spChg>
        <pc:spChg chg="mod">
          <ac:chgData name="Zack Matey" userId="447fc9c4cb341329" providerId="LiveId" clId="{EEDC0D75-BE94-4A3E-A3F9-A5730DED5C2E}" dt="2021-12-06T18:13:14.637" v="726" actId="207"/>
          <ac:spMkLst>
            <pc:docMk/>
            <pc:sldMk cId="48532822" sldId="260"/>
            <ac:spMk id="10" creationId="{CDA9F8EC-2836-4D7A-8BB2-6D1C849515C1}"/>
          </ac:spMkLst>
        </pc:spChg>
        <pc:picChg chg="mod modCrop">
          <ac:chgData name="Zack Matey" userId="447fc9c4cb341329" providerId="LiveId" clId="{EEDC0D75-BE94-4A3E-A3F9-A5730DED5C2E}" dt="2021-12-06T18:14:57.039" v="743" actId="732"/>
          <ac:picMkLst>
            <pc:docMk/>
            <pc:sldMk cId="48532822" sldId="260"/>
            <ac:picMk id="5" creationId="{9EF82849-1FFF-4EE2-B6A4-C19B8A083067}"/>
          </ac:picMkLst>
        </pc:picChg>
      </pc:sldChg>
      <pc:sldChg chg="del">
        <pc:chgData name="Zack Matey" userId="447fc9c4cb341329" providerId="LiveId" clId="{EEDC0D75-BE94-4A3E-A3F9-A5730DED5C2E}" dt="2021-12-06T23:16:55.963" v="3082" actId="47"/>
        <pc:sldMkLst>
          <pc:docMk/>
          <pc:sldMk cId="2779095684" sldId="2433"/>
        </pc:sldMkLst>
      </pc:sldChg>
      <pc:sldChg chg="del ord">
        <pc:chgData name="Zack Matey" userId="447fc9c4cb341329" providerId="LiveId" clId="{EEDC0D75-BE94-4A3E-A3F9-A5730DED5C2E}" dt="2021-12-06T23:16:57.789" v="3084" actId="47"/>
        <pc:sldMkLst>
          <pc:docMk/>
          <pc:sldMk cId="259734590" sldId="2434"/>
        </pc:sldMkLst>
      </pc:sldChg>
      <pc:sldChg chg="del">
        <pc:chgData name="Zack Matey" userId="447fc9c4cb341329" providerId="LiveId" clId="{EEDC0D75-BE94-4A3E-A3F9-A5730DED5C2E}" dt="2021-12-06T23:16:51.281" v="3079" actId="47"/>
        <pc:sldMkLst>
          <pc:docMk/>
          <pc:sldMk cId="1389222877" sldId="2438"/>
        </pc:sldMkLst>
      </pc:sldChg>
      <pc:sldChg chg="delSp modSp mod">
        <pc:chgData name="Zack Matey" userId="447fc9c4cb341329" providerId="LiveId" clId="{EEDC0D75-BE94-4A3E-A3F9-A5730DED5C2E}" dt="2021-12-06T18:11:01.322" v="717" actId="207"/>
        <pc:sldMkLst>
          <pc:docMk/>
          <pc:sldMk cId="2948305498" sldId="2439"/>
        </pc:sldMkLst>
        <pc:spChg chg="del mod">
          <ac:chgData name="Zack Matey" userId="447fc9c4cb341329" providerId="LiveId" clId="{EEDC0D75-BE94-4A3E-A3F9-A5730DED5C2E}" dt="2021-12-06T18:07:41.887" v="83" actId="478"/>
          <ac:spMkLst>
            <pc:docMk/>
            <pc:sldMk cId="2948305498" sldId="2439"/>
            <ac:spMk id="3" creationId="{6F5A9FF5-7F76-43F9-8EBE-606AC1E2C553}"/>
          </ac:spMkLst>
        </pc:spChg>
        <pc:spChg chg="mod">
          <ac:chgData name="Zack Matey" userId="447fc9c4cb341329" providerId="LiveId" clId="{EEDC0D75-BE94-4A3E-A3F9-A5730DED5C2E}" dt="2021-12-06T18:11:01.322" v="717" actId="207"/>
          <ac:spMkLst>
            <pc:docMk/>
            <pc:sldMk cId="2948305498" sldId="2439"/>
            <ac:spMk id="11" creationId="{A39C0937-57CD-4C2F-B530-516994363917}"/>
          </ac:spMkLst>
        </pc:spChg>
        <pc:spChg chg="mod">
          <ac:chgData name="Zack Matey" userId="447fc9c4cb341329" providerId="LiveId" clId="{EEDC0D75-BE94-4A3E-A3F9-A5730DED5C2E}" dt="2021-12-06T18:05:45.329" v="67" actId="207"/>
          <ac:spMkLst>
            <pc:docMk/>
            <pc:sldMk cId="2948305498" sldId="2439"/>
            <ac:spMk id="14" creationId="{875940B9-0338-4FFA-9747-10812F028FB7}"/>
          </ac:spMkLst>
        </pc:spChg>
        <pc:spChg chg="mod">
          <ac:chgData name="Zack Matey" userId="447fc9c4cb341329" providerId="LiveId" clId="{EEDC0D75-BE94-4A3E-A3F9-A5730DED5C2E}" dt="2021-12-06T18:05:24.252" v="27" actId="20577"/>
          <ac:spMkLst>
            <pc:docMk/>
            <pc:sldMk cId="2948305498" sldId="2439"/>
            <ac:spMk id="26" creationId="{DB4530C3-10EF-4FDE-A1B1-9DF09C2DF096}"/>
          </ac:spMkLst>
        </pc:spChg>
        <pc:spChg chg="mod">
          <ac:chgData name="Zack Matey" userId="447fc9c4cb341329" providerId="LiveId" clId="{EEDC0D75-BE94-4A3E-A3F9-A5730DED5C2E}" dt="2021-12-06T18:05:34.238" v="64" actId="20577"/>
          <ac:spMkLst>
            <pc:docMk/>
            <pc:sldMk cId="2948305498" sldId="2439"/>
            <ac:spMk id="27" creationId="{863C256D-8187-4199-952C-D2BB841598F8}"/>
          </ac:spMkLst>
        </pc:spChg>
        <pc:picChg chg="mod modCrop">
          <ac:chgData name="Zack Matey" userId="447fc9c4cb341329" providerId="LiveId" clId="{EEDC0D75-BE94-4A3E-A3F9-A5730DED5C2E}" dt="2021-12-06T18:07:26.591" v="81" actId="18131"/>
          <ac:picMkLst>
            <pc:docMk/>
            <pc:sldMk cId="2948305498" sldId="2439"/>
            <ac:picMk id="6" creationId="{00C713CD-79D0-408F-A140-FBAE3C602261}"/>
          </ac:picMkLst>
        </pc:picChg>
      </pc:sldChg>
      <pc:sldChg chg="delSp modSp mod ord">
        <pc:chgData name="Zack Matey" userId="447fc9c4cb341329" providerId="LiveId" clId="{EEDC0D75-BE94-4A3E-A3F9-A5730DED5C2E}" dt="2021-12-06T21:18:15.747" v="1279"/>
        <pc:sldMkLst>
          <pc:docMk/>
          <pc:sldMk cId="4236326864" sldId="2440"/>
        </pc:sldMkLst>
        <pc:spChg chg="mod">
          <ac:chgData name="Zack Matey" userId="447fc9c4cb341329" providerId="LiveId" clId="{EEDC0D75-BE94-4A3E-A3F9-A5730DED5C2E}" dt="2021-12-06T21:18:12.968" v="1277" actId="20577"/>
          <ac:spMkLst>
            <pc:docMk/>
            <pc:sldMk cId="4236326864" sldId="2440"/>
            <ac:spMk id="4" creationId="{9C2EEB1E-E5B2-44FA-8D26-4D510438DDB9}"/>
          </ac:spMkLst>
        </pc:spChg>
        <pc:spChg chg="del mod">
          <ac:chgData name="Zack Matey" userId="447fc9c4cb341329" providerId="LiveId" clId="{EEDC0D75-BE94-4A3E-A3F9-A5730DED5C2E}" dt="2021-12-06T18:22:10.651" v="860" actId="478"/>
          <ac:spMkLst>
            <pc:docMk/>
            <pc:sldMk cId="4236326864" sldId="2440"/>
            <ac:spMk id="8" creationId="{B534C07A-363B-4948-8546-2503B45830DC}"/>
          </ac:spMkLst>
        </pc:spChg>
        <pc:spChg chg="mod">
          <ac:chgData name="Zack Matey" userId="447fc9c4cb341329" providerId="LiveId" clId="{EEDC0D75-BE94-4A3E-A3F9-A5730DED5C2E}" dt="2021-12-06T18:22:01.517" v="858" actId="207"/>
          <ac:spMkLst>
            <pc:docMk/>
            <pc:sldMk cId="4236326864" sldId="2440"/>
            <ac:spMk id="15" creationId="{551A06BE-4DC9-42C3-9272-4EF3E833D5F5}"/>
          </ac:spMkLst>
        </pc:spChg>
        <pc:spChg chg="mod">
          <ac:chgData name="Zack Matey" userId="447fc9c4cb341329" providerId="LiveId" clId="{EEDC0D75-BE94-4A3E-A3F9-A5730DED5C2E}" dt="2021-12-06T18:21:50.615" v="855" actId="207"/>
          <ac:spMkLst>
            <pc:docMk/>
            <pc:sldMk cId="4236326864" sldId="2440"/>
            <ac:spMk id="17" creationId="{D3377F02-85FB-4FAC-AC31-CF6E323FFE3E}"/>
          </ac:spMkLst>
        </pc:spChg>
        <pc:spChg chg="mod">
          <ac:chgData name="Zack Matey" userId="447fc9c4cb341329" providerId="LiveId" clId="{EEDC0D75-BE94-4A3E-A3F9-A5730DED5C2E}" dt="2021-12-06T18:21:39.873" v="852" actId="20577"/>
          <ac:spMkLst>
            <pc:docMk/>
            <pc:sldMk cId="4236326864" sldId="2440"/>
            <ac:spMk id="19" creationId="{2F2E0D99-FB22-4130-AAF1-73D2822A328F}"/>
          </ac:spMkLst>
        </pc:spChg>
        <pc:grpChg chg="mod">
          <ac:chgData name="Zack Matey" userId="447fc9c4cb341329" providerId="LiveId" clId="{EEDC0D75-BE94-4A3E-A3F9-A5730DED5C2E}" dt="2021-12-06T18:15:58.829" v="749" actId="1076"/>
          <ac:grpSpMkLst>
            <pc:docMk/>
            <pc:sldMk cId="4236326864" sldId="2440"/>
            <ac:grpSpMk id="12" creationId="{1101DF86-6B00-49D3-9EFB-456055F79899}"/>
          </ac:grpSpMkLst>
        </pc:grpChg>
        <pc:picChg chg="mod modCrop">
          <ac:chgData name="Zack Matey" userId="447fc9c4cb341329" providerId="LiveId" clId="{EEDC0D75-BE94-4A3E-A3F9-A5730DED5C2E}" dt="2021-12-06T18:24:49.661" v="889" actId="732"/>
          <ac:picMkLst>
            <pc:docMk/>
            <pc:sldMk cId="4236326864" sldId="2440"/>
            <ac:picMk id="6" creationId="{ED2DC372-F50D-4241-956F-88217652F919}"/>
          </ac:picMkLst>
        </pc:picChg>
      </pc:sldChg>
      <pc:sldChg chg="addSp delSp modSp add del mod">
        <pc:chgData name="Zack Matey" userId="447fc9c4cb341329" providerId="LiveId" clId="{EEDC0D75-BE94-4A3E-A3F9-A5730DED5C2E}" dt="2021-12-06T23:19:10.693" v="3099" actId="1076"/>
        <pc:sldMkLst>
          <pc:docMk/>
          <pc:sldMk cId="207078912" sldId="2441"/>
        </pc:sldMkLst>
        <pc:spChg chg="del">
          <ac:chgData name="Zack Matey" userId="447fc9c4cb341329" providerId="LiveId" clId="{EEDC0D75-BE94-4A3E-A3F9-A5730DED5C2E}" dt="2021-12-06T23:17:19.308" v="3090" actId="478"/>
          <ac:spMkLst>
            <pc:docMk/>
            <pc:sldMk cId="207078912" sldId="2441"/>
            <ac:spMk id="2" creationId="{9FE3A4F2-29CE-4C57-A172-6A0D63EFD700}"/>
          </ac:spMkLst>
        </pc:spChg>
        <pc:spChg chg="add del mod">
          <ac:chgData name="Zack Matey" userId="447fc9c4cb341329" providerId="LiveId" clId="{EEDC0D75-BE94-4A3E-A3F9-A5730DED5C2E}" dt="2021-12-06T23:17:17.788" v="3089" actId="478"/>
          <ac:spMkLst>
            <pc:docMk/>
            <pc:sldMk cId="207078912" sldId="2441"/>
            <ac:spMk id="10" creationId="{3E9BAE4F-16CE-4F5D-9BC7-2CB992790F2F}"/>
          </ac:spMkLst>
        </pc:spChg>
        <pc:spChg chg="mod">
          <ac:chgData name="Zack Matey" userId="447fc9c4cb341329" providerId="LiveId" clId="{EEDC0D75-BE94-4A3E-A3F9-A5730DED5C2E}" dt="2021-12-06T23:17:11.242" v="3088" actId="207"/>
          <ac:spMkLst>
            <pc:docMk/>
            <pc:sldMk cId="207078912" sldId="2441"/>
            <ac:spMk id="25" creationId="{ADA66B68-D364-4C11-9AA9-052CEAC914E1}"/>
          </ac:spMkLst>
        </pc:spChg>
        <pc:spChg chg="mod">
          <ac:chgData name="Zack Matey" userId="447fc9c4cb341329" providerId="LiveId" clId="{EEDC0D75-BE94-4A3E-A3F9-A5730DED5C2E}" dt="2021-12-06T23:19:10.693" v="3099" actId="1076"/>
          <ac:spMkLst>
            <pc:docMk/>
            <pc:sldMk cId="207078912" sldId="2441"/>
            <ac:spMk id="35" creationId="{B6C8E487-ADDC-4F1B-A30A-BAABB4998F49}"/>
          </ac:spMkLst>
        </pc:spChg>
        <pc:spChg chg="mod">
          <ac:chgData name="Zack Matey" userId="447fc9c4cb341329" providerId="LiveId" clId="{EEDC0D75-BE94-4A3E-A3F9-A5730DED5C2E}" dt="2021-12-06T23:16:31.854" v="3073" actId="207"/>
          <ac:spMkLst>
            <pc:docMk/>
            <pc:sldMk cId="207078912" sldId="2441"/>
            <ac:spMk id="42" creationId="{B601E3FC-2016-4085-9A4B-A172702EAAE1}"/>
          </ac:spMkLst>
        </pc:spChg>
        <pc:grpChg chg="mod">
          <ac:chgData name="Zack Matey" userId="447fc9c4cb341329" providerId="LiveId" clId="{EEDC0D75-BE94-4A3E-A3F9-A5730DED5C2E}" dt="2021-12-06T23:16:08.161" v="3068" actId="1076"/>
          <ac:grpSpMkLst>
            <pc:docMk/>
            <pc:sldMk cId="207078912" sldId="2441"/>
            <ac:grpSpMk id="40" creationId="{11BEC607-8474-408E-A7AC-48A065F31B63}"/>
          </ac:grpSpMkLst>
        </pc:grpChg>
        <pc:picChg chg="mod modCrop">
          <ac:chgData name="Zack Matey" userId="447fc9c4cb341329" providerId="LiveId" clId="{EEDC0D75-BE94-4A3E-A3F9-A5730DED5C2E}" dt="2021-12-06T23:19:03.749" v="3098" actId="732"/>
          <ac:picMkLst>
            <pc:docMk/>
            <pc:sldMk cId="207078912" sldId="2441"/>
            <ac:picMk id="5" creationId="{ECE6809B-9586-4FFC-9D20-26C51CA9653B}"/>
          </ac:picMkLst>
        </pc:picChg>
      </pc:sldChg>
      <pc:sldChg chg="del">
        <pc:chgData name="Zack Matey" userId="447fc9c4cb341329" providerId="LiveId" clId="{EEDC0D75-BE94-4A3E-A3F9-A5730DED5C2E}" dt="2021-12-06T23:16:56.896" v="3083" actId="47"/>
        <pc:sldMkLst>
          <pc:docMk/>
          <pc:sldMk cId="1507751133" sldId="2442"/>
        </pc:sldMkLst>
      </pc:sldChg>
      <pc:sldChg chg="del">
        <pc:chgData name="Zack Matey" userId="447fc9c4cb341329" providerId="LiveId" clId="{EEDC0D75-BE94-4A3E-A3F9-A5730DED5C2E}" dt="2021-12-06T21:44:43.118" v="2210" actId="47"/>
        <pc:sldMkLst>
          <pc:docMk/>
          <pc:sldMk cId="59582380" sldId="2443"/>
        </pc:sldMkLst>
      </pc:sldChg>
      <pc:sldChg chg="new del">
        <pc:chgData name="Zack Matey" userId="447fc9c4cb341329" providerId="LiveId" clId="{EEDC0D75-BE94-4A3E-A3F9-A5730DED5C2E}" dt="2021-12-06T18:16:21.646" v="753" actId="2696"/>
        <pc:sldMkLst>
          <pc:docMk/>
          <pc:sldMk cId="1466445253" sldId="2444"/>
        </pc:sldMkLst>
      </pc:sldChg>
      <pc:sldChg chg="new del">
        <pc:chgData name="Zack Matey" userId="447fc9c4cb341329" providerId="LiveId" clId="{EEDC0D75-BE94-4A3E-A3F9-A5730DED5C2E}" dt="2021-12-06T18:18:10.389" v="761" actId="47"/>
        <pc:sldMkLst>
          <pc:docMk/>
          <pc:sldMk cId="1510607652" sldId="2444"/>
        </pc:sldMkLst>
      </pc:sldChg>
      <pc:sldChg chg="new del">
        <pc:chgData name="Zack Matey" userId="447fc9c4cb341329" providerId="LiveId" clId="{EEDC0D75-BE94-4A3E-A3F9-A5730DED5C2E}" dt="2021-12-06T18:16:28.726" v="755" actId="2696"/>
        <pc:sldMkLst>
          <pc:docMk/>
          <pc:sldMk cId="2093701836" sldId="2444"/>
        </pc:sldMkLst>
      </pc:sldChg>
      <pc:sldChg chg="addSp delSp modSp new mod ord">
        <pc:chgData name="Zack Matey" userId="447fc9c4cb341329" providerId="LiveId" clId="{EEDC0D75-BE94-4A3E-A3F9-A5730DED5C2E}" dt="2021-12-06T23:55:26.924" v="3102" actId="732"/>
        <pc:sldMkLst>
          <pc:docMk/>
          <pc:sldMk cId="4251488022" sldId="2444"/>
        </pc:sldMkLst>
        <pc:spChg chg="del">
          <ac:chgData name="Zack Matey" userId="447fc9c4cb341329" providerId="LiveId" clId="{EEDC0D75-BE94-4A3E-A3F9-A5730DED5C2E}" dt="2021-12-06T18:30:30.195" v="890"/>
          <ac:spMkLst>
            <pc:docMk/>
            <pc:sldMk cId="4251488022" sldId="2444"/>
            <ac:spMk id="2" creationId="{3F37CF5A-3B6A-4EB6-92C4-FCE44A8F37C3}"/>
          </ac:spMkLst>
        </pc:spChg>
        <pc:spChg chg="del">
          <ac:chgData name="Zack Matey" userId="447fc9c4cb341329" providerId="LiveId" clId="{EEDC0D75-BE94-4A3E-A3F9-A5730DED5C2E}" dt="2021-12-06T18:31:26.035" v="897" actId="478"/>
          <ac:spMkLst>
            <pc:docMk/>
            <pc:sldMk cId="4251488022" sldId="2444"/>
            <ac:spMk id="3" creationId="{5A310609-5E94-46FD-A315-FB3F7B72E222}"/>
          </ac:spMkLst>
        </pc:spChg>
        <pc:spChg chg="mod">
          <ac:chgData name="Zack Matey" userId="447fc9c4cb341329" providerId="LiveId" clId="{EEDC0D75-BE94-4A3E-A3F9-A5730DED5C2E}" dt="2021-12-06T18:31:17.937" v="896" actId="207"/>
          <ac:spMkLst>
            <pc:docMk/>
            <pc:sldMk cId="4251488022" sldId="2444"/>
            <ac:spMk id="5" creationId="{50551EEA-1BF5-476C-B9C9-EF0076F53E6D}"/>
          </ac:spMkLst>
        </pc:spChg>
        <pc:picChg chg="add mod modCrop">
          <ac:chgData name="Zack Matey" userId="447fc9c4cb341329" providerId="LiveId" clId="{EEDC0D75-BE94-4A3E-A3F9-A5730DED5C2E}" dt="2021-12-06T23:55:26.924" v="3102" actId="732"/>
          <ac:picMkLst>
            <pc:docMk/>
            <pc:sldMk cId="4251488022" sldId="2444"/>
            <ac:picMk id="7" creationId="{27DC97B2-17F9-4124-A3F5-4D70F80D950C}"/>
          </ac:picMkLst>
        </pc:picChg>
      </pc:sldChg>
      <pc:sldChg chg="addSp delSp modSp add mod ord">
        <pc:chgData name="Zack Matey" userId="447fc9c4cb341329" providerId="LiveId" clId="{EEDC0D75-BE94-4A3E-A3F9-A5730DED5C2E}" dt="2021-12-06T21:04:37.761" v="998" actId="1076"/>
        <pc:sldMkLst>
          <pc:docMk/>
          <pc:sldMk cId="2305007027" sldId="2445"/>
        </pc:sldMkLst>
        <pc:spChg chg="ord">
          <ac:chgData name="Zack Matey" userId="447fc9c4cb341329" providerId="LiveId" clId="{EEDC0D75-BE94-4A3E-A3F9-A5730DED5C2E}" dt="2021-12-06T21:04:34.708" v="997" actId="166"/>
          <ac:spMkLst>
            <pc:docMk/>
            <pc:sldMk cId="2305007027" sldId="2445"/>
            <ac:spMk id="4" creationId="{BB58FC74-B986-496A-80B3-6AC393AA22E7}"/>
          </ac:spMkLst>
        </pc:spChg>
        <pc:spChg chg="del mod">
          <ac:chgData name="Zack Matey" userId="447fc9c4cb341329" providerId="LiveId" clId="{EEDC0D75-BE94-4A3E-A3F9-A5730DED5C2E}" dt="2021-12-06T21:04:14.547" v="993" actId="478"/>
          <ac:spMkLst>
            <pc:docMk/>
            <pc:sldMk cId="2305007027" sldId="2445"/>
            <ac:spMk id="5" creationId="{50551EEA-1BF5-476C-B9C9-EF0076F53E6D}"/>
          </ac:spMkLst>
        </pc:spChg>
        <pc:spChg chg="add del mod">
          <ac:chgData name="Zack Matey" userId="447fc9c4cb341329" providerId="LiveId" clId="{EEDC0D75-BE94-4A3E-A3F9-A5730DED5C2E}" dt="2021-12-06T20:57:43.308" v="942"/>
          <ac:spMkLst>
            <pc:docMk/>
            <pc:sldMk cId="2305007027" sldId="2445"/>
            <ac:spMk id="10" creationId="{A2C6A690-CBC4-43FD-A403-125E23511AB1}"/>
          </ac:spMkLst>
        </pc:spChg>
        <pc:spChg chg="add mod">
          <ac:chgData name="Zack Matey" userId="447fc9c4cb341329" providerId="LiveId" clId="{EEDC0D75-BE94-4A3E-A3F9-A5730DED5C2E}" dt="2021-12-06T20:58:11.963" v="963" actId="1076"/>
          <ac:spMkLst>
            <pc:docMk/>
            <pc:sldMk cId="2305007027" sldId="2445"/>
            <ac:spMk id="13" creationId="{907E79F1-2FFB-4D6D-87E4-8F4B03AA5B68}"/>
          </ac:spMkLst>
        </pc:spChg>
        <pc:spChg chg="add del mod">
          <ac:chgData name="Zack Matey" userId="447fc9c4cb341329" providerId="LiveId" clId="{EEDC0D75-BE94-4A3E-A3F9-A5730DED5C2E}" dt="2021-12-06T21:04:17.356" v="994" actId="478"/>
          <ac:spMkLst>
            <pc:docMk/>
            <pc:sldMk cId="2305007027" sldId="2445"/>
            <ac:spMk id="15" creationId="{01C68009-A0AE-47F0-B466-82F8F3873C11}"/>
          </ac:spMkLst>
        </pc:spChg>
        <pc:picChg chg="add del mod">
          <ac:chgData name="Zack Matey" userId="447fc9c4cb341329" providerId="LiveId" clId="{EEDC0D75-BE94-4A3E-A3F9-A5730DED5C2E}" dt="2021-12-06T20:57:35.502" v="935" actId="478"/>
          <ac:picMkLst>
            <pc:docMk/>
            <pc:sldMk cId="2305007027" sldId="2445"/>
            <ac:picMk id="3" creationId="{0EE4591C-D833-4C4B-908F-E7FED1BC6014}"/>
          </ac:picMkLst>
        </pc:picChg>
        <pc:picChg chg="del mod modCrop">
          <ac:chgData name="Zack Matey" userId="447fc9c4cb341329" providerId="LiveId" clId="{EEDC0D75-BE94-4A3E-A3F9-A5730DED5C2E}" dt="2021-12-06T20:57:38.854" v="938" actId="478"/>
          <ac:picMkLst>
            <pc:docMk/>
            <pc:sldMk cId="2305007027" sldId="2445"/>
            <ac:picMk id="7" creationId="{27DC97B2-17F9-4124-A3F5-4D70F80D950C}"/>
          </ac:picMkLst>
        </pc:picChg>
        <pc:picChg chg="add del mod">
          <ac:chgData name="Zack Matey" userId="447fc9c4cb341329" providerId="LiveId" clId="{EEDC0D75-BE94-4A3E-A3F9-A5730DED5C2E}" dt="2021-12-06T20:57:41.229" v="941" actId="478"/>
          <ac:picMkLst>
            <pc:docMk/>
            <pc:sldMk cId="2305007027" sldId="2445"/>
            <ac:picMk id="8" creationId="{9F943744-A5F0-4FE2-9276-363BAFF1C6E9}"/>
          </ac:picMkLst>
        </pc:picChg>
        <pc:picChg chg="add mod">
          <ac:chgData name="Zack Matey" userId="447fc9c4cb341329" providerId="LiveId" clId="{EEDC0D75-BE94-4A3E-A3F9-A5730DED5C2E}" dt="2021-12-06T21:04:37.761" v="998" actId="1076"/>
          <ac:picMkLst>
            <pc:docMk/>
            <pc:sldMk cId="2305007027" sldId="2445"/>
            <ac:picMk id="12" creationId="{E9C4A4BC-620B-49CA-85B0-2DEEA3872612}"/>
          </ac:picMkLst>
        </pc:picChg>
      </pc:sldChg>
      <pc:sldChg chg="addSp delSp modSp add mod">
        <pc:chgData name="Zack Matey" userId="447fc9c4cb341329" providerId="LiveId" clId="{EEDC0D75-BE94-4A3E-A3F9-A5730DED5C2E}" dt="2021-12-06T21:09:21.862" v="1081" actId="20577"/>
        <pc:sldMkLst>
          <pc:docMk/>
          <pc:sldMk cId="1683233920" sldId="2446"/>
        </pc:sldMkLst>
        <pc:spChg chg="add del mod">
          <ac:chgData name="Zack Matey" userId="447fc9c4cb341329" providerId="LiveId" clId="{EEDC0D75-BE94-4A3E-A3F9-A5730DED5C2E}" dt="2021-12-06T21:03:43.234" v="989" actId="478"/>
          <ac:spMkLst>
            <pc:docMk/>
            <pc:sldMk cId="1683233920" sldId="2446"/>
            <ac:spMk id="3" creationId="{03E784F4-1D5F-49C8-A1AA-2AF2AF19935F}"/>
          </ac:spMkLst>
        </pc:spChg>
        <pc:spChg chg="ord">
          <ac:chgData name="Zack Matey" userId="447fc9c4cb341329" providerId="LiveId" clId="{EEDC0D75-BE94-4A3E-A3F9-A5730DED5C2E}" dt="2021-12-06T21:05:31.824" v="1010" actId="166"/>
          <ac:spMkLst>
            <pc:docMk/>
            <pc:sldMk cId="1683233920" sldId="2446"/>
            <ac:spMk id="4" creationId="{BB58FC74-B986-496A-80B3-6AC393AA22E7}"/>
          </ac:spMkLst>
        </pc:spChg>
        <pc:spChg chg="del">
          <ac:chgData name="Zack Matey" userId="447fc9c4cb341329" providerId="LiveId" clId="{EEDC0D75-BE94-4A3E-A3F9-A5730DED5C2E}" dt="2021-12-06T21:04:10.496" v="991" actId="478"/>
          <ac:spMkLst>
            <pc:docMk/>
            <pc:sldMk cId="1683233920" sldId="2446"/>
            <ac:spMk id="5" creationId="{50551EEA-1BF5-476C-B9C9-EF0076F53E6D}"/>
          </ac:spMkLst>
        </pc:spChg>
        <pc:spChg chg="add del mod">
          <ac:chgData name="Zack Matey" userId="447fc9c4cb341329" providerId="LiveId" clId="{EEDC0D75-BE94-4A3E-A3F9-A5730DED5C2E}" dt="2021-12-06T21:05:53.415" v="1014" actId="478"/>
          <ac:spMkLst>
            <pc:docMk/>
            <pc:sldMk cId="1683233920" sldId="2446"/>
            <ac:spMk id="7" creationId="{86E3EB6F-70EE-4C9F-8B7D-17274F9313B4}"/>
          </ac:spMkLst>
        </pc:spChg>
        <pc:spChg chg="mod">
          <ac:chgData name="Zack Matey" userId="447fc9c4cb341329" providerId="LiveId" clId="{EEDC0D75-BE94-4A3E-A3F9-A5730DED5C2E}" dt="2021-12-06T21:09:21.862" v="1081" actId="20577"/>
          <ac:spMkLst>
            <pc:docMk/>
            <pc:sldMk cId="1683233920" sldId="2446"/>
            <ac:spMk id="13" creationId="{907E79F1-2FFB-4D6D-87E4-8F4B03AA5B68}"/>
          </ac:spMkLst>
        </pc:spChg>
        <pc:picChg chg="add mod ord">
          <ac:chgData name="Zack Matey" userId="447fc9c4cb341329" providerId="LiveId" clId="{EEDC0D75-BE94-4A3E-A3F9-A5730DED5C2E}" dt="2021-12-06T21:05:57.645" v="1015" actId="14100"/>
          <ac:picMkLst>
            <pc:docMk/>
            <pc:sldMk cId="1683233920" sldId="2446"/>
            <ac:picMk id="9" creationId="{64152A97-15F9-48D6-A020-C070AF561DF3}"/>
          </ac:picMkLst>
        </pc:picChg>
        <pc:picChg chg="add del mod modCrop">
          <ac:chgData name="Zack Matey" userId="447fc9c4cb341329" providerId="LiveId" clId="{EEDC0D75-BE94-4A3E-A3F9-A5730DED5C2E}" dt="2021-12-06T21:05:22.928" v="1006" actId="1076"/>
          <ac:picMkLst>
            <pc:docMk/>
            <pc:sldMk cId="1683233920" sldId="2446"/>
            <ac:picMk id="12" creationId="{E9C4A4BC-620B-49CA-85B0-2DEEA3872612}"/>
          </ac:picMkLst>
        </pc:picChg>
      </pc:sldChg>
      <pc:sldChg chg="addSp delSp modSp add mod">
        <pc:chgData name="Zack Matey" userId="447fc9c4cb341329" providerId="LiveId" clId="{EEDC0D75-BE94-4A3E-A3F9-A5730DED5C2E}" dt="2021-12-06T21:09:32.900" v="1097" actId="20577"/>
        <pc:sldMkLst>
          <pc:docMk/>
          <pc:sldMk cId="3942422247" sldId="2447"/>
        </pc:sldMkLst>
        <pc:spChg chg="add del mod">
          <ac:chgData name="Zack Matey" userId="447fc9c4cb341329" providerId="LiveId" clId="{EEDC0D75-BE94-4A3E-A3F9-A5730DED5C2E}" dt="2021-12-06T21:08:33.276" v="1020" actId="478"/>
          <ac:spMkLst>
            <pc:docMk/>
            <pc:sldMk cId="3942422247" sldId="2447"/>
            <ac:spMk id="3" creationId="{AB958D91-16C4-4110-9956-52EA3EF76879}"/>
          </ac:spMkLst>
        </pc:spChg>
        <pc:spChg chg="add del mod">
          <ac:chgData name="Zack Matey" userId="447fc9c4cb341329" providerId="LiveId" clId="{EEDC0D75-BE94-4A3E-A3F9-A5730DED5C2E}" dt="2021-12-06T21:08:53.333" v="1025" actId="478"/>
          <ac:spMkLst>
            <pc:docMk/>
            <pc:sldMk cId="3942422247" sldId="2447"/>
            <ac:spMk id="6" creationId="{B2F1E78A-3940-4774-BCD7-28269989DA23}"/>
          </ac:spMkLst>
        </pc:spChg>
        <pc:spChg chg="mod">
          <ac:chgData name="Zack Matey" userId="447fc9c4cb341329" providerId="LiveId" clId="{EEDC0D75-BE94-4A3E-A3F9-A5730DED5C2E}" dt="2021-12-06T21:09:32.900" v="1097" actId="20577"/>
          <ac:spMkLst>
            <pc:docMk/>
            <pc:sldMk cId="3942422247" sldId="2447"/>
            <ac:spMk id="13" creationId="{907E79F1-2FFB-4D6D-87E4-8F4B03AA5B68}"/>
          </ac:spMkLst>
        </pc:spChg>
        <pc:picChg chg="add del mod ord modCrop">
          <ac:chgData name="Zack Matey" userId="447fc9c4cb341329" providerId="LiveId" clId="{EEDC0D75-BE94-4A3E-A3F9-A5730DED5C2E}" dt="2021-12-06T21:09:05.301" v="1060" actId="167"/>
          <ac:picMkLst>
            <pc:docMk/>
            <pc:sldMk cId="3942422247" sldId="2447"/>
            <ac:picMk id="12" creationId="{E9C4A4BC-620B-49CA-85B0-2DEEA3872612}"/>
          </ac:picMkLst>
        </pc:picChg>
      </pc:sldChg>
      <pc:sldChg chg="addSp delSp modSp add mod">
        <pc:chgData name="Zack Matey" userId="447fc9c4cb341329" providerId="LiveId" clId="{EEDC0D75-BE94-4A3E-A3F9-A5730DED5C2E}" dt="2021-12-06T21:12:42.884" v="1176" actId="14100"/>
        <pc:sldMkLst>
          <pc:docMk/>
          <pc:sldMk cId="484056594" sldId="2448"/>
        </pc:sldMkLst>
        <pc:spChg chg="add del mod">
          <ac:chgData name="Zack Matey" userId="447fc9c4cb341329" providerId="LiveId" clId="{EEDC0D75-BE94-4A3E-A3F9-A5730DED5C2E}" dt="2021-12-06T21:10:31.557" v="1100" actId="478"/>
          <ac:spMkLst>
            <pc:docMk/>
            <pc:sldMk cId="484056594" sldId="2448"/>
            <ac:spMk id="3" creationId="{E4BD3970-F3C5-4C09-A2C7-A89A49B42557}"/>
          </ac:spMkLst>
        </pc:spChg>
        <pc:spChg chg="mod">
          <ac:chgData name="Zack Matey" userId="447fc9c4cb341329" providerId="LiveId" clId="{EEDC0D75-BE94-4A3E-A3F9-A5730DED5C2E}" dt="2021-12-06T21:11:48.135" v="1171" actId="20577"/>
          <ac:spMkLst>
            <pc:docMk/>
            <pc:sldMk cId="484056594" sldId="2448"/>
            <ac:spMk id="13" creationId="{907E79F1-2FFB-4D6D-87E4-8F4B03AA5B68}"/>
          </ac:spMkLst>
        </pc:spChg>
        <pc:picChg chg="mod">
          <ac:chgData name="Zack Matey" userId="447fc9c4cb341329" providerId="LiveId" clId="{EEDC0D75-BE94-4A3E-A3F9-A5730DED5C2E}" dt="2021-12-06T21:12:42.884" v="1176" actId="14100"/>
          <ac:picMkLst>
            <pc:docMk/>
            <pc:sldMk cId="484056594" sldId="2448"/>
            <ac:picMk id="9" creationId="{64152A97-15F9-48D6-A020-C070AF561DF3}"/>
          </ac:picMkLst>
        </pc:picChg>
        <pc:picChg chg="add del mod modCrop">
          <ac:chgData name="Zack Matey" userId="447fc9c4cb341329" providerId="LiveId" clId="{EEDC0D75-BE94-4A3E-A3F9-A5730DED5C2E}" dt="2021-12-06T21:12:39.300" v="1175" actId="732"/>
          <ac:picMkLst>
            <pc:docMk/>
            <pc:sldMk cId="484056594" sldId="2448"/>
            <ac:picMk id="12" creationId="{E9C4A4BC-620B-49CA-85B0-2DEEA3872612}"/>
          </ac:picMkLst>
        </pc:picChg>
      </pc:sldChg>
      <pc:sldChg chg="modSp add mod ord">
        <pc:chgData name="Zack Matey" userId="447fc9c4cb341329" providerId="LiveId" clId="{EEDC0D75-BE94-4A3E-A3F9-A5730DED5C2E}" dt="2021-12-06T23:02:36.768" v="2818" actId="20577"/>
        <pc:sldMkLst>
          <pc:docMk/>
          <pc:sldMk cId="2925492511" sldId="2449"/>
        </pc:sldMkLst>
        <pc:spChg chg="mod">
          <ac:chgData name="Zack Matey" userId="447fc9c4cb341329" providerId="LiveId" clId="{EEDC0D75-BE94-4A3E-A3F9-A5730DED5C2E}" dt="2021-12-06T23:02:36.768" v="2818" actId="20577"/>
          <ac:spMkLst>
            <pc:docMk/>
            <pc:sldMk cId="2925492511" sldId="2449"/>
            <ac:spMk id="4" creationId="{9C2EEB1E-E5B2-44FA-8D26-4D510438DDB9}"/>
          </ac:spMkLst>
        </pc:spChg>
        <pc:spChg chg="mod">
          <ac:chgData name="Zack Matey" userId="447fc9c4cb341329" providerId="LiveId" clId="{EEDC0D75-BE94-4A3E-A3F9-A5730DED5C2E}" dt="2021-12-06T23:02:22.107" v="2804"/>
          <ac:spMkLst>
            <pc:docMk/>
            <pc:sldMk cId="2925492511" sldId="2449"/>
            <ac:spMk id="19" creationId="{2F2E0D99-FB22-4130-AAF1-73D2822A328F}"/>
          </ac:spMkLst>
        </pc:spChg>
        <pc:picChg chg="mod">
          <ac:chgData name="Zack Matey" userId="447fc9c4cb341329" providerId="LiveId" clId="{EEDC0D75-BE94-4A3E-A3F9-A5730DED5C2E}" dt="2021-12-06T21:16:36.224" v="1262" actId="14826"/>
          <ac:picMkLst>
            <pc:docMk/>
            <pc:sldMk cId="2925492511" sldId="2449"/>
            <ac:picMk id="6" creationId="{ED2DC372-F50D-4241-956F-88217652F919}"/>
          </ac:picMkLst>
        </pc:picChg>
      </pc:sldChg>
      <pc:sldChg chg="modSp add mod ord">
        <pc:chgData name="Zack Matey" userId="447fc9c4cb341329" providerId="LiveId" clId="{EEDC0D75-BE94-4A3E-A3F9-A5730DED5C2E}" dt="2021-12-06T23:57:39.123" v="3123"/>
        <pc:sldMkLst>
          <pc:docMk/>
          <pc:sldMk cId="2765040396" sldId="2450"/>
        </pc:sldMkLst>
        <pc:spChg chg="mod">
          <ac:chgData name="Zack Matey" userId="447fc9c4cb341329" providerId="LiveId" clId="{EEDC0D75-BE94-4A3E-A3F9-A5730DED5C2E}" dt="2021-12-06T21:18:35.165" v="1287" actId="20577"/>
          <ac:spMkLst>
            <pc:docMk/>
            <pc:sldMk cId="2765040396" sldId="2450"/>
            <ac:spMk id="7" creationId="{D5445F47-6D74-450C-BC16-998D2021AD78}"/>
          </ac:spMkLst>
        </pc:spChg>
        <pc:spChg chg="mod">
          <ac:chgData name="Zack Matey" userId="447fc9c4cb341329" providerId="LiveId" clId="{EEDC0D75-BE94-4A3E-A3F9-A5730DED5C2E}" dt="2021-12-06T21:49:14.761" v="2759" actId="20577"/>
          <ac:spMkLst>
            <pc:docMk/>
            <pc:sldMk cId="2765040396" sldId="2450"/>
            <ac:spMk id="8" creationId="{E79DECD2-B85E-4CB3-BBFB-C64131454B65}"/>
          </ac:spMkLst>
        </pc:spChg>
        <pc:picChg chg="mod">
          <ac:chgData name="Zack Matey" userId="447fc9c4cb341329" providerId="LiveId" clId="{EEDC0D75-BE94-4A3E-A3F9-A5730DED5C2E}" dt="2021-12-06T21:23:16.272" v="1772" actId="14826"/>
          <ac:picMkLst>
            <pc:docMk/>
            <pc:sldMk cId="2765040396" sldId="2450"/>
            <ac:picMk id="5" creationId="{9EF82849-1FFF-4EE2-B6A4-C19B8A083067}"/>
          </ac:picMkLst>
        </pc:picChg>
      </pc:sldChg>
      <pc:sldChg chg="modSp add mod">
        <pc:chgData name="Zack Matey" userId="447fc9c4cb341329" providerId="LiveId" clId="{EEDC0D75-BE94-4A3E-A3F9-A5730DED5C2E}" dt="2021-12-06T23:55:16.934" v="3101" actId="732"/>
        <pc:sldMkLst>
          <pc:docMk/>
          <pc:sldMk cId="3526564893" sldId="2451"/>
        </pc:sldMkLst>
        <pc:picChg chg="mod modCrop">
          <ac:chgData name="Zack Matey" userId="447fc9c4cb341329" providerId="LiveId" clId="{EEDC0D75-BE94-4A3E-A3F9-A5730DED5C2E}" dt="2021-12-06T23:55:16.934" v="3101" actId="732"/>
          <ac:picMkLst>
            <pc:docMk/>
            <pc:sldMk cId="3526564893" sldId="2451"/>
            <ac:picMk id="6" creationId="{ED2DC372-F50D-4241-956F-88217652F919}"/>
          </ac:picMkLst>
        </pc:picChg>
      </pc:sldChg>
      <pc:sldChg chg="addSp delSp modSp new mod">
        <pc:chgData name="Zack Matey" userId="447fc9c4cb341329" providerId="LiveId" clId="{EEDC0D75-BE94-4A3E-A3F9-A5730DED5C2E}" dt="2021-12-06T21:35:20.440" v="1933" actId="404"/>
        <pc:sldMkLst>
          <pc:docMk/>
          <pc:sldMk cId="1212515160" sldId="2452"/>
        </pc:sldMkLst>
        <pc:spChg chg="mod">
          <ac:chgData name="Zack Matey" userId="447fc9c4cb341329" providerId="LiveId" clId="{EEDC0D75-BE94-4A3E-A3F9-A5730DED5C2E}" dt="2021-12-06T21:35:18.083" v="1932" actId="27636"/>
          <ac:spMkLst>
            <pc:docMk/>
            <pc:sldMk cId="1212515160" sldId="2452"/>
            <ac:spMk id="2" creationId="{2A2612C2-4D8E-41BC-B982-6943BB0EFC92}"/>
          </ac:spMkLst>
        </pc:spChg>
        <pc:spChg chg="mod">
          <ac:chgData name="Zack Matey" userId="447fc9c4cb341329" providerId="LiveId" clId="{EEDC0D75-BE94-4A3E-A3F9-A5730DED5C2E}" dt="2021-12-06T21:29:56.196" v="1881" actId="20577"/>
          <ac:spMkLst>
            <pc:docMk/>
            <pc:sldMk cId="1212515160" sldId="2452"/>
            <ac:spMk id="3" creationId="{F35570BE-4B25-44FD-AC73-976D2B8F6F0D}"/>
          </ac:spMkLst>
        </pc:spChg>
        <pc:spChg chg="del">
          <ac:chgData name="Zack Matey" userId="447fc9c4cb341329" providerId="LiveId" clId="{EEDC0D75-BE94-4A3E-A3F9-A5730DED5C2E}" dt="2021-12-06T21:30:00.191" v="1882" actId="478"/>
          <ac:spMkLst>
            <pc:docMk/>
            <pc:sldMk cId="1212515160" sldId="2452"/>
            <ac:spMk id="4" creationId="{6F92D2EE-AA76-419B-B64C-C76803C53C4B}"/>
          </ac:spMkLst>
        </pc:spChg>
        <pc:spChg chg="ord">
          <ac:chgData name="Zack Matey" userId="447fc9c4cb341329" providerId="LiveId" clId="{EEDC0D75-BE94-4A3E-A3F9-A5730DED5C2E}" dt="2021-12-06T21:33:03.124" v="1911" actId="166"/>
          <ac:spMkLst>
            <pc:docMk/>
            <pc:sldMk cId="1212515160" sldId="2452"/>
            <ac:spMk id="5" creationId="{E31B73FF-B28D-4E9F-9526-06DEBE326316}"/>
          </ac:spMkLst>
        </pc:spChg>
        <pc:spChg chg="add mod">
          <ac:chgData name="Zack Matey" userId="447fc9c4cb341329" providerId="LiveId" clId="{EEDC0D75-BE94-4A3E-A3F9-A5730DED5C2E}" dt="2021-12-06T21:35:20.440" v="1933" actId="404"/>
          <ac:spMkLst>
            <pc:docMk/>
            <pc:sldMk cId="1212515160" sldId="2452"/>
            <ac:spMk id="6" creationId="{EB68D34B-FB09-4560-B6CA-FA62887BC49D}"/>
          </ac:spMkLst>
        </pc:spChg>
        <pc:spChg chg="add mod">
          <ac:chgData name="Zack Matey" userId="447fc9c4cb341329" providerId="LiveId" clId="{EEDC0D75-BE94-4A3E-A3F9-A5730DED5C2E}" dt="2021-12-06T21:33:06.917" v="1912" actId="1076"/>
          <ac:spMkLst>
            <pc:docMk/>
            <pc:sldMk cId="1212515160" sldId="2452"/>
            <ac:spMk id="7" creationId="{EF63D6C0-EE3A-46F5-8F82-D5463F953160}"/>
          </ac:spMkLst>
        </pc:spChg>
        <pc:cxnChg chg="add mod">
          <ac:chgData name="Zack Matey" userId="447fc9c4cb341329" providerId="LiveId" clId="{EEDC0D75-BE94-4A3E-A3F9-A5730DED5C2E}" dt="2021-12-06T21:35:08.341" v="1930" actId="1076"/>
          <ac:cxnSpMkLst>
            <pc:docMk/>
            <pc:sldMk cId="1212515160" sldId="2452"/>
            <ac:cxnSpMk id="9" creationId="{E56D899C-CB37-4971-BE1A-14BFF8DEC73E}"/>
          </ac:cxnSpMkLst>
        </pc:cxnChg>
      </pc:sldChg>
      <pc:sldChg chg="addSp delSp modSp add del mod ord">
        <pc:chgData name="Zack Matey" userId="447fc9c4cb341329" providerId="LiveId" clId="{EEDC0D75-BE94-4A3E-A3F9-A5730DED5C2E}" dt="2021-12-06T21:32:15.738" v="1904" actId="47"/>
        <pc:sldMkLst>
          <pc:docMk/>
          <pc:sldMk cId="865990767" sldId="2453"/>
        </pc:sldMkLst>
        <pc:spChg chg="add del mod">
          <ac:chgData name="Zack Matey" userId="447fc9c4cb341329" providerId="LiveId" clId="{EEDC0D75-BE94-4A3E-A3F9-A5730DED5C2E}" dt="2021-12-06T21:32:06.391" v="1895" actId="478"/>
          <ac:spMkLst>
            <pc:docMk/>
            <pc:sldMk cId="865990767" sldId="2453"/>
            <ac:spMk id="3" creationId="{66178123-0A70-48AF-A84E-DB80027DFD3B}"/>
          </ac:spMkLst>
        </pc:spChg>
        <pc:spChg chg="add del mod">
          <ac:chgData name="Zack Matey" userId="447fc9c4cb341329" providerId="LiveId" clId="{EEDC0D75-BE94-4A3E-A3F9-A5730DED5C2E}" dt="2021-12-06T21:32:10.403" v="1899"/>
          <ac:spMkLst>
            <pc:docMk/>
            <pc:sldMk cId="865990767" sldId="2453"/>
            <ac:spMk id="8" creationId="{E23C5C3A-E7EC-4EA6-A5C2-CBAA218072C9}"/>
          </ac:spMkLst>
        </pc:spChg>
        <pc:spChg chg="add del mod">
          <ac:chgData name="Zack Matey" userId="447fc9c4cb341329" providerId="LiveId" clId="{EEDC0D75-BE94-4A3E-A3F9-A5730DED5C2E}" dt="2021-12-06T21:32:10.403" v="1899"/>
          <ac:spMkLst>
            <pc:docMk/>
            <pc:sldMk cId="865990767" sldId="2453"/>
            <ac:spMk id="10" creationId="{44C1ED79-4BDE-4222-B5AB-9FE8B0E2583E}"/>
          </ac:spMkLst>
        </pc:spChg>
        <pc:spChg chg="add del mod">
          <ac:chgData name="Zack Matey" userId="447fc9c4cb341329" providerId="LiveId" clId="{EEDC0D75-BE94-4A3E-A3F9-A5730DED5C2E}" dt="2021-12-06T21:32:10.403" v="1899"/>
          <ac:spMkLst>
            <pc:docMk/>
            <pc:sldMk cId="865990767" sldId="2453"/>
            <ac:spMk id="11" creationId="{C0467E60-EFE1-427F-ACD4-3CBE92E2CAF1}"/>
          </ac:spMkLst>
        </pc:spChg>
        <pc:spChg chg="add del">
          <ac:chgData name="Zack Matey" userId="447fc9c4cb341329" providerId="LiveId" clId="{EEDC0D75-BE94-4A3E-A3F9-A5730DED5C2E}" dt="2021-12-06T21:32:13.115" v="1902" actId="478"/>
          <ac:spMkLst>
            <pc:docMk/>
            <pc:sldMk cId="865990767" sldId="2453"/>
            <ac:spMk id="13" creationId="{907E79F1-2FFB-4D6D-87E4-8F4B03AA5B68}"/>
          </ac:spMkLst>
        </pc:spChg>
        <pc:picChg chg="add del">
          <ac:chgData name="Zack Matey" userId="447fc9c4cb341329" providerId="LiveId" clId="{EEDC0D75-BE94-4A3E-A3F9-A5730DED5C2E}" dt="2021-12-06T21:32:13.564" v="1903" actId="478"/>
          <ac:picMkLst>
            <pc:docMk/>
            <pc:sldMk cId="865990767" sldId="2453"/>
            <ac:picMk id="9" creationId="{64152A97-15F9-48D6-A020-C070AF561DF3}"/>
          </ac:picMkLst>
        </pc:picChg>
        <pc:picChg chg="add del mod">
          <ac:chgData name="Zack Matey" userId="447fc9c4cb341329" providerId="LiveId" clId="{EEDC0D75-BE94-4A3E-A3F9-A5730DED5C2E}" dt="2021-12-06T21:32:12.826" v="1901" actId="14100"/>
          <ac:picMkLst>
            <pc:docMk/>
            <pc:sldMk cId="865990767" sldId="2453"/>
            <ac:picMk id="12" creationId="{E9C4A4BC-620B-49CA-85B0-2DEEA3872612}"/>
          </ac:picMkLst>
        </pc:picChg>
      </pc:sldChg>
      <pc:sldChg chg="add del">
        <pc:chgData name="Zack Matey" userId="447fc9c4cb341329" providerId="LiveId" clId="{EEDC0D75-BE94-4A3E-A3F9-A5730DED5C2E}" dt="2021-12-06T21:31:41.466" v="1886"/>
        <pc:sldMkLst>
          <pc:docMk/>
          <pc:sldMk cId="980539223" sldId="2453"/>
        </pc:sldMkLst>
      </pc:sldChg>
      <pc:sldChg chg="modSp add mod">
        <pc:chgData name="Zack Matey" userId="447fc9c4cb341329" providerId="LiveId" clId="{EEDC0D75-BE94-4A3E-A3F9-A5730DED5C2E}" dt="2021-12-08T05:41:58.415" v="3209" actId="20577"/>
        <pc:sldMkLst>
          <pc:docMk/>
          <pc:sldMk cId="2683824884" sldId="2453"/>
        </pc:sldMkLst>
        <pc:spChg chg="mod">
          <ac:chgData name="Zack Matey" userId="447fc9c4cb341329" providerId="LiveId" clId="{EEDC0D75-BE94-4A3E-A3F9-A5730DED5C2E}" dt="2021-12-08T05:41:58.415" v="3209" actId="20577"/>
          <ac:spMkLst>
            <pc:docMk/>
            <pc:sldMk cId="2683824884" sldId="2453"/>
            <ac:spMk id="2" creationId="{2A2612C2-4D8E-41BC-B982-6943BB0EFC92}"/>
          </ac:spMkLst>
        </pc:spChg>
        <pc:spChg chg="mod">
          <ac:chgData name="Zack Matey" userId="447fc9c4cb341329" providerId="LiveId" clId="{EEDC0D75-BE94-4A3E-A3F9-A5730DED5C2E}" dt="2021-12-06T21:36:16.543" v="1971" actId="20577"/>
          <ac:spMkLst>
            <pc:docMk/>
            <pc:sldMk cId="2683824884" sldId="2453"/>
            <ac:spMk id="3" creationId="{F35570BE-4B25-44FD-AC73-976D2B8F6F0D}"/>
          </ac:spMkLst>
        </pc:spChg>
        <pc:spChg chg="mod">
          <ac:chgData name="Zack Matey" userId="447fc9c4cb341329" providerId="LiveId" clId="{EEDC0D75-BE94-4A3E-A3F9-A5730DED5C2E}" dt="2021-12-06T21:36:09.889" v="1953"/>
          <ac:spMkLst>
            <pc:docMk/>
            <pc:sldMk cId="2683824884" sldId="2453"/>
            <ac:spMk id="6" creationId="{EB68D34B-FB09-4560-B6CA-FA62887BC49D}"/>
          </ac:spMkLst>
        </pc:spChg>
      </pc:sldChg>
      <pc:sldChg chg="add del">
        <pc:chgData name="Zack Matey" userId="447fc9c4cb341329" providerId="LiveId" clId="{EEDC0D75-BE94-4A3E-A3F9-A5730DED5C2E}" dt="2021-12-06T21:35:29.035" v="1934" actId="47"/>
        <pc:sldMkLst>
          <pc:docMk/>
          <pc:sldMk cId="3367880436" sldId="2453"/>
        </pc:sldMkLst>
      </pc:sldChg>
      <pc:sldChg chg="add del">
        <pc:chgData name="Zack Matey" userId="447fc9c4cb341329" providerId="LiveId" clId="{EEDC0D75-BE94-4A3E-A3F9-A5730DED5C2E}" dt="2021-12-06T21:31:55.927" v="1888" actId="47"/>
        <pc:sldMkLst>
          <pc:docMk/>
          <pc:sldMk cId="3439669152" sldId="2453"/>
        </pc:sldMkLst>
      </pc:sldChg>
      <pc:sldChg chg="modSp add mod">
        <pc:chgData name="Zack Matey" userId="447fc9c4cb341329" providerId="LiveId" clId="{EEDC0D75-BE94-4A3E-A3F9-A5730DED5C2E}" dt="2021-12-06T21:43:49.233" v="2131" actId="20577"/>
        <pc:sldMkLst>
          <pc:docMk/>
          <pc:sldMk cId="1815602529" sldId="2454"/>
        </pc:sldMkLst>
        <pc:spChg chg="mod">
          <ac:chgData name="Zack Matey" userId="447fc9c4cb341329" providerId="LiveId" clId="{EEDC0D75-BE94-4A3E-A3F9-A5730DED5C2E}" dt="2021-12-06T21:43:17.612" v="2115" actId="27636"/>
          <ac:spMkLst>
            <pc:docMk/>
            <pc:sldMk cId="1815602529" sldId="2454"/>
            <ac:spMk id="2" creationId="{2A2612C2-4D8E-41BC-B982-6943BB0EFC92}"/>
          </ac:spMkLst>
        </pc:spChg>
        <pc:spChg chg="mod">
          <ac:chgData name="Zack Matey" userId="447fc9c4cb341329" providerId="LiveId" clId="{EEDC0D75-BE94-4A3E-A3F9-A5730DED5C2E}" dt="2021-12-06T21:43:49.233" v="2131" actId="20577"/>
          <ac:spMkLst>
            <pc:docMk/>
            <pc:sldMk cId="1815602529" sldId="2454"/>
            <ac:spMk id="3" creationId="{F35570BE-4B25-44FD-AC73-976D2B8F6F0D}"/>
          </ac:spMkLst>
        </pc:spChg>
        <pc:spChg chg="mod">
          <ac:chgData name="Zack Matey" userId="447fc9c4cb341329" providerId="LiveId" clId="{EEDC0D75-BE94-4A3E-A3F9-A5730DED5C2E}" dt="2021-12-06T21:43:27.869" v="2119" actId="20577"/>
          <ac:spMkLst>
            <pc:docMk/>
            <pc:sldMk cId="1815602529" sldId="2454"/>
            <ac:spMk id="6" creationId="{EB68D34B-FB09-4560-B6CA-FA62887BC49D}"/>
          </ac:spMkLst>
        </pc:spChg>
      </pc:sldChg>
      <pc:sldChg chg="modSp new del mod">
        <pc:chgData name="Zack Matey" userId="447fc9c4cb341329" providerId="LiveId" clId="{EEDC0D75-BE94-4A3E-A3F9-A5730DED5C2E}" dt="2021-12-06T21:37:27.706" v="1975" actId="47"/>
        <pc:sldMkLst>
          <pc:docMk/>
          <pc:sldMk cId="2272513071" sldId="2454"/>
        </pc:sldMkLst>
        <pc:spChg chg="mod">
          <ac:chgData name="Zack Matey" userId="447fc9c4cb341329" providerId="LiveId" clId="{EEDC0D75-BE94-4A3E-A3F9-A5730DED5C2E}" dt="2021-12-06T21:37:16.625" v="1974" actId="27636"/>
          <ac:spMkLst>
            <pc:docMk/>
            <pc:sldMk cId="2272513071" sldId="2454"/>
            <ac:spMk id="4" creationId="{BB4132DE-5227-43C6-9208-030190A70766}"/>
          </ac:spMkLst>
        </pc:spChg>
      </pc:sldChg>
      <pc:sldChg chg="modSp new del mod">
        <pc:chgData name="Zack Matey" userId="447fc9c4cb341329" providerId="LiveId" clId="{EEDC0D75-BE94-4A3E-A3F9-A5730DED5C2E}" dt="2021-12-06T21:34:04.950" v="1923" actId="47"/>
        <pc:sldMkLst>
          <pc:docMk/>
          <pc:sldMk cId="2885970605" sldId="2454"/>
        </pc:sldMkLst>
        <pc:spChg chg="mod">
          <ac:chgData name="Zack Matey" userId="447fc9c4cb341329" providerId="LiveId" clId="{EEDC0D75-BE94-4A3E-A3F9-A5730DED5C2E}" dt="2021-12-06T21:33:46.838" v="1920" actId="14100"/>
          <ac:spMkLst>
            <pc:docMk/>
            <pc:sldMk cId="2885970605" sldId="2454"/>
            <ac:spMk id="5" creationId="{8CABEC87-684D-41D0-A34F-C71508301F67}"/>
          </ac:spMkLst>
        </pc:spChg>
        <pc:spChg chg="mod">
          <ac:chgData name="Zack Matey" userId="447fc9c4cb341329" providerId="LiveId" clId="{EEDC0D75-BE94-4A3E-A3F9-A5730DED5C2E}" dt="2021-12-06T21:33:51.196" v="1922" actId="27636"/>
          <ac:spMkLst>
            <pc:docMk/>
            <pc:sldMk cId="2885970605" sldId="2454"/>
            <ac:spMk id="6" creationId="{57817BDB-413E-4C1C-A9D2-716C94C2DD79}"/>
          </ac:spMkLst>
        </pc:spChg>
      </pc:sldChg>
      <pc:sldChg chg="modSp add mod ord">
        <pc:chgData name="Zack Matey" userId="447fc9c4cb341329" providerId="LiveId" clId="{EEDC0D75-BE94-4A3E-A3F9-A5730DED5C2E}" dt="2021-12-06T21:48:47.755" v="2753" actId="14826"/>
        <pc:sldMkLst>
          <pc:docMk/>
          <pc:sldMk cId="2749994711" sldId="2455"/>
        </pc:sldMkLst>
        <pc:spChg chg="mod">
          <ac:chgData name="Zack Matey" userId="447fc9c4cb341329" providerId="LiveId" clId="{EEDC0D75-BE94-4A3E-A3F9-A5730DED5C2E}" dt="2021-12-06T21:45:14.147" v="2227" actId="20577"/>
          <ac:spMkLst>
            <pc:docMk/>
            <pc:sldMk cId="2749994711" sldId="2455"/>
            <ac:spMk id="7" creationId="{D5445F47-6D74-450C-BC16-998D2021AD78}"/>
          </ac:spMkLst>
        </pc:spChg>
        <pc:spChg chg="mod">
          <ac:chgData name="Zack Matey" userId="447fc9c4cb341329" providerId="LiveId" clId="{EEDC0D75-BE94-4A3E-A3F9-A5730DED5C2E}" dt="2021-12-06T21:47:22.862" v="2752" actId="20577"/>
          <ac:spMkLst>
            <pc:docMk/>
            <pc:sldMk cId="2749994711" sldId="2455"/>
            <ac:spMk id="8" creationId="{E79DECD2-B85E-4CB3-BBFB-C64131454B65}"/>
          </ac:spMkLst>
        </pc:spChg>
        <pc:picChg chg="mod">
          <ac:chgData name="Zack Matey" userId="447fc9c4cb341329" providerId="LiveId" clId="{EEDC0D75-BE94-4A3E-A3F9-A5730DED5C2E}" dt="2021-12-06T21:48:47.755" v="2753" actId="14826"/>
          <ac:picMkLst>
            <pc:docMk/>
            <pc:sldMk cId="2749994711" sldId="2455"/>
            <ac:picMk id="5" creationId="{9EF82849-1FFF-4EE2-B6A4-C19B8A083067}"/>
          </ac:picMkLst>
        </pc:picChg>
      </pc:sldChg>
      <pc:sldChg chg="modSp add mod ord">
        <pc:chgData name="Zack Matey" userId="447fc9c4cb341329" providerId="LiveId" clId="{EEDC0D75-BE94-4A3E-A3F9-A5730DED5C2E}" dt="2021-12-06T23:16:46.756" v="3078" actId="21"/>
        <pc:sldMkLst>
          <pc:docMk/>
          <pc:sldMk cId="2825001919" sldId="2456"/>
        </pc:sldMkLst>
        <pc:spChg chg="mod">
          <ac:chgData name="Zack Matey" userId="447fc9c4cb341329" providerId="LiveId" clId="{EEDC0D75-BE94-4A3E-A3F9-A5730DED5C2E}" dt="2021-12-06T23:02:33.394" v="2816" actId="20577"/>
          <ac:spMkLst>
            <pc:docMk/>
            <pc:sldMk cId="2825001919" sldId="2456"/>
            <ac:spMk id="4" creationId="{9C2EEB1E-E5B2-44FA-8D26-4D510438DDB9}"/>
          </ac:spMkLst>
        </pc:spChg>
        <pc:spChg chg="mod">
          <ac:chgData name="Zack Matey" userId="447fc9c4cb341329" providerId="LiveId" clId="{EEDC0D75-BE94-4A3E-A3F9-A5730DED5C2E}" dt="2021-12-06T23:16:46.756" v="3078" actId="21"/>
          <ac:spMkLst>
            <pc:docMk/>
            <pc:sldMk cId="2825001919" sldId="2456"/>
            <ac:spMk id="19" creationId="{2F2E0D99-FB22-4130-AAF1-73D2822A328F}"/>
          </ac:spMkLst>
        </pc:spChg>
      </pc:sldChg>
      <pc:sldChg chg="addSp delSp modSp add mod">
        <pc:chgData name="Zack Matey" userId="447fc9c4cb341329" providerId="LiveId" clId="{EEDC0D75-BE94-4A3E-A3F9-A5730DED5C2E}" dt="2021-12-06T23:13:21.584" v="3021" actId="20577"/>
        <pc:sldMkLst>
          <pc:docMk/>
          <pc:sldMk cId="1373353236" sldId="2457"/>
        </pc:sldMkLst>
        <pc:spChg chg="mod">
          <ac:chgData name="Zack Matey" userId="447fc9c4cb341329" providerId="LiveId" clId="{EEDC0D75-BE94-4A3E-A3F9-A5730DED5C2E}" dt="2021-12-06T23:11:16.012" v="2978" actId="20577"/>
          <ac:spMkLst>
            <pc:docMk/>
            <pc:sldMk cId="1373353236" sldId="2457"/>
            <ac:spMk id="2" creationId="{2A2612C2-4D8E-41BC-B982-6943BB0EFC92}"/>
          </ac:spMkLst>
        </pc:spChg>
        <pc:spChg chg="mod">
          <ac:chgData name="Zack Matey" userId="447fc9c4cb341329" providerId="LiveId" clId="{EEDC0D75-BE94-4A3E-A3F9-A5730DED5C2E}" dt="2021-12-06T23:13:21.584" v="3021" actId="20577"/>
          <ac:spMkLst>
            <pc:docMk/>
            <pc:sldMk cId="1373353236" sldId="2457"/>
            <ac:spMk id="3" creationId="{F35570BE-4B25-44FD-AC73-976D2B8F6F0D}"/>
          </ac:spMkLst>
        </pc:spChg>
        <pc:spChg chg="del mod">
          <ac:chgData name="Zack Matey" userId="447fc9c4cb341329" providerId="LiveId" clId="{EEDC0D75-BE94-4A3E-A3F9-A5730DED5C2E}" dt="2021-12-06T23:03:20.898" v="2831" actId="478"/>
          <ac:spMkLst>
            <pc:docMk/>
            <pc:sldMk cId="1373353236" sldId="2457"/>
            <ac:spMk id="6" creationId="{EB68D34B-FB09-4560-B6CA-FA62887BC49D}"/>
          </ac:spMkLst>
        </pc:spChg>
        <pc:graphicFrameChg chg="add mod modGraphic">
          <ac:chgData name="Zack Matey" userId="447fc9c4cb341329" providerId="LiveId" clId="{EEDC0D75-BE94-4A3E-A3F9-A5730DED5C2E}" dt="2021-12-06T23:10:52.409" v="2968" actId="5793"/>
          <ac:graphicFrameMkLst>
            <pc:docMk/>
            <pc:sldMk cId="1373353236" sldId="2457"/>
            <ac:graphicFrameMk id="8" creationId="{2994D9FE-A776-4D75-9A83-FEFC6C5308B5}"/>
          </ac:graphicFrameMkLst>
        </pc:graphicFrameChg>
        <pc:cxnChg chg="del">
          <ac:chgData name="Zack Matey" userId="447fc9c4cb341329" providerId="LiveId" clId="{EEDC0D75-BE94-4A3E-A3F9-A5730DED5C2E}" dt="2021-12-06T23:03:19.601" v="2829" actId="478"/>
          <ac:cxnSpMkLst>
            <pc:docMk/>
            <pc:sldMk cId="1373353236" sldId="2457"/>
            <ac:cxnSpMk id="9" creationId="{E56D899C-CB37-4971-BE1A-14BFF8DEC73E}"/>
          </ac:cxnSpMkLst>
        </pc:cxnChg>
      </pc:sldChg>
      <pc:sldChg chg="modSp add del mod">
        <pc:chgData name="Zack Matey" userId="447fc9c4cb341329" providerId="LiveId" clId="{EEDC0D75-BE94-4A3E-A3F9-A5730DED5C2E}" dt="2021-12-06T23:16:15.335" v="3070" actId="47"/>
        <pc:sldMkLst>
          <pc:docMk/>
          <pc:sldMk cId="2609530551" sldId="2458"/>
        </pc:sldMkLst>
        <pc:spChg chg="mod">
          <ac:chgData name="Zack Matey" userId="447fc9c4cb341329" providerId="LiveId" clId="{EEDC0D75-BE94-4A3E-A3F9-A5730DED5C2E}" dt="2021-12-06T23:05:37.374" v="2871"/>
          <ac:spMkLst>
            <pc:docMk/>
            <pc:sldMk cId="2609530551" sldId="2458"/>
            <ac:spMk id="2" creationId="{2A2612C2-4D8E-41BC-B982-6943BB0EFC92}"/>
          </ac:spMkLst>
        </pc:spChg>
      </pc:sldChg>
      <pc:sldChg chg="add del ord">
        <pc:chgData name="Zack Matey" userId="447fc9c4cb341329" providerId="LiveId" clId="{EEDC0D75-BE94-4A3E-A3F9-A5730DED5C2E}" dt="2021-12-06T23:11:18.170" v="2979" actId="47"/>
        <pc:sldMkLst>
          <pc:docMk/>
          <pc:sldMk cId="668036958" sldId="2459"/>
        </pc:sldMkLst>
      </pc:sldChg>
      <pc:sldChg chg="modSp add mod addCm delCm">
        <pc:chgData name="Zack Matey" userId="447fc9c4cb341329" providerId="LiveId" clId="{EEDC0D75-BE94-4A3E-A3F9-A5730DED5C2E}" dt="2021-12-08T05:42:52.048" v="3210"/>
        <pc:sldMkLst>
          <pc:docMk/>
          <pc:sldMk cId="2485870166" sldId="2459"/>
        </pc:sldMkLst>
        <pc:spChg chg="mod">
          <ac:chgData name="Zack Matey" userId="447fc9c4cb341329" providerId="LiveId" clId="{EEDC0D75-BE94-4A3E-A3F9-A5730DED5C2E}" dt="2021-12-06T23:11:25.875" v="2981"/>
          <ac:spMkLst>
            <pc:docMk/>
            <pc:sldMk cId="2485870166" sldId="2459"/>
            <ac:spMk id="2" creationId="{2A2612C2-4D8E-41BC-B982-6943BB0EFC92}"/>
          </ac:spMkLst>
        </pc:spChg>
        <pc:spChg chg="mod">
          <ac:chgData name="Zack Matey" userId="447fc9c4cb341329" providerId="LiveId" clId="{EEDC0D75-BE94-4A3E-A3F9-A5730DED5C2E}" dt="2021-12-06T23:13:24.524" v="3024" actId="20577"/>
          <ac:spMkLst>
            <pc:docMk/>
            <pc:sldMk cId="2485870166" sldId="2459"/>
            <ac:spMk id="3" creationId="{F35570BE-4B25-44FD-AC73-976D2B8F6F0D}"/>
          </ac:spMkLst>
        </pc:spChg>
        <pc:graphicFrameChg chg="mod modGraphic">
          <ac:chgData name="Zack Matey" userId="447fc9c4cb341329" providerId="LiveId" clId="{EEDC0D75-BE94-4A3E-A3F9-A5730DED5C2E}" dt="2021-12-07T00:05:33.065" v="3142" actId="14734"/>
          <ac:graphicFrameMkLst>
            <pc:docMk/>
            <pc:sldMk cId="2485870166" sldId="2459"/>
            <ac:graphicFrameMk id="8" creationId="{2994D9FE-A776-4D75-9A83-FEFC6C5308B5}"/>
          </ac:graphicFrameMkLst>
        </pc:graphicFrameChg>
      </pc:sldChg>
      <pc:sldChg chg="modSp add mod">
        <pc:chgData name="Zack Matey" userId="447fc9c4cb341329" providerId="LiveId" clId="{EEDC0D75-BE94-4A3E-A3F9-A5730DED5C2E}" dt="2021-12-07T00:03:37.552" v="3128" actId="1036"/>
        <pc:sldMkLst>
          <pc:docMk/>
          <pc:sldMk cId="2129019309" sldId="2460"/>
        </pc:sldMkLst>
        <pc:spChg chg="mod">
          <ac:chgData name="Zack Matey" userId="447fc9c4cb341329" providerId="LiveId" clId="{EEDC0D75-BE94-4A3E-A3F9-A5730DED5C2E}" dt="2021-12-06T23:15:13.614" v="3054"/>
          <ac:spMkLst>
            <pc:docMk/>
            <pc:sldMk cId="2129019309" sldId="2460"/>
            <ac:spMk id="2" creationId="{2A2612C2-4D8E-41BC-B982-6943BB0EFC92}"/>
          </ac:spMkLst>
        </pc:spChg>
        <pc:spChg chg="mod">
          <ac:chgData name="Zack Matey" userId="447fc9c4cb341329" providerId="LiveId" clId="{EEDC0D75-BE94-4A3E-A3F9-A5730DED5C2E}" dt="2021-12-06T23:13:29.773" v="3026" actId="20577"/>
          <ac:spMkLst>
            <pc:docMk/>
            <pc:sldMk cId="2129019309" sldId="2460"/>
            <ac:spMk id="3" creationId="{F35570BE-4B25-44FD-AC73-976D2B8F6F0D}"/>
          </ac:spMkLst>
        </pc:spChg>
        <pc:graphicFrameChg chg="mod modGraphic">
          <ac:chgData name="Zack Matey" userId="447fc9c4cb341329" providerId="LiveId" clId="{EEDC0D75-BE94-4A3E-A3F9-A5730DED5C2E}" dt="2021-12-07T00:03:37.552" v="3128" actId="1036"/>
          <ac:graphicFrameMkLst>
            <pc:docMk/>
            <pc:sldMk cId="2129019309" sldId="2460"/>
            <ac:graphicFrameMk id="8" creationId="{2994D9FE-A776-4D75-9A83-FEFC6C5308B5}"/>
          </ac:graphicFrameMkLst>
        </pc:graphicFrameChg>
      </pc:sldChg>
      <pc:sldChg chg="modSp add mod ord">
        <pc:chgData name="Zack Matey" userId="447fc9c4cb341329" providerId="LiveId" clId="{EEDC0D75-BE94-4A3E-A3F9-A5730DED5C2E}" dt="2021-12-06T23:57:30.989" v="3121" actId="20577"/>
        <pc:sldMkLst>
          <pc:docMk/>
          <pc:sldMk cId="4137729477" sldId="2461"/>
        </pc:sldMkLst>
        <pc:spChg chg="mod">
          <ac:chgData name="Zack Matey" userId="447fc9c4cb341329" providerId="LiveId" clId="{EEDC0D75-BE94-4A3E-A3F9-A5730DED5C2E}" dt="2021-12-06T23:57:30.989" v="3121" actId="20577"/>
          <ac:spMkLst>
            <pc:docMk/>
            <pc:sldMk cId="4137729477" sldId="2461"/>
            <ac:spMk id="4" creationId="{9C2EEB1E-E5B2-44FA-8D26-4D510438DDB9}"/>
          </ac:spMkLst>
        </pc:spChg>
      </pc:sldChg>
      <pc:sldChg chg="new del">
        <pc:chgData name="Zack Matey" userId="447fc9c4cb341329" providerId="LiveId" clId="{EEDC0D75-BE94-4A3E-A3F9-A5730DED5C2E}" dt="2021-12-07T00:58:10.249" v="3196" actId="47"/>
        <pc:sldMkLst>
          <pc:docMk/>
          <pc:sldMk cId="1150633499" sldId="2462"/>
        </pc:sldMkLst>
      </pc:sldChg>
      <pc:sldChg chg="addSp delSp modSp new del mod">
        <pc:chgData name="Zack Matey" userId="447fc9c4cb341329" providerId="LiveId" clId="{EEDC0D75-BE94-4A3E-A3F9-A5730DED5C2E}" dt="2021-12-07T00:14:08.117" v="3194" actId="47"/>
        <pc:sldMkLst>
          <pc:docMk/>
          <pc:sldMk cId="2435034063" sldId="2462"/>
        </pc:sldMkLst>
        <pc:spChg chg="del">
          <ac:chgData name="Zack Matey" userId="447fc9c4cb341329" providerId="LiveId" clId="{EEDC0D75-BE94-4A3E-A3F9-A5730DED5C2E}" dt="2021-12-07T00:12:01.333" v="3155" actId="931"/>
          <ac:spMkLst>
            <pc:docMk/>
            <pc:sldMk cId="2435034063" sldId="2462"/>
            <ac:spMk id="2" creationId="{B5946333-16D5-4455-996F-F4995F71AF4A}"/>
          </ac:spMkLst>
        </pc:spChg>
        <pc:spChg chg="del">
          <ac:chgData name="Zack Matey" userId="447fc9c4cb341329" providerId="LiveId" clId="{EEDC0D75-BE94-4A3E-A3F9-A5730DED5C2E}" dt="2021-12-07T00:12:08.407" v="3157" actId="478"/>
          <ac:spMkLst>
            <pc:docMk/>
            <pc:sldMk cId="2435034063" sldId="2462"/>
            <ac:spMk id="3" creationId="{29DF9FF3-2B98-43E3-BA12-DBACA1EAA8A6}"/>
          </ac:spMkLst>
        </pc:spChg>
        <pc:spChg chg="mod">
          <ac:chgData name="Zack Matey" userId="447fc9c4cb341329" providerId="LiveId" clId="{EEDC0D75-BE94-4A3E-A3F9-A5730DED5C2E}" dt="2021-12-07T00:14:04.081" v="3193" actId="20577"/>
          <ac:spMkLst>
            <pc:docMk/>
            <pc:sldMk cId="2435034063" sldId="2462"/>
            <ac:spMk id="4" creationId="{C83790A3-C38C-47D5-BD42-A7AF939FA697}"/>
          </ac:spMkLst>
        </pc:spChg>
        <pc:spChg chg="mod">
          <ac:chgData name="Zack Matey" userId="447fc9c4cb341329" providerId="LiveId" clId="{EEDC0D75-BE94-4A3E-A3F9-A5730DED5C2E}" dt="2021-12-07T00:08:37.498" v="3154" actId="20577"/>
          <ac:spMkLst>
            <pc:docMk/>
            <pc:sldMk cId="2435034063" sldId="2462"/>
            <ac:spMk id="5" creationId="{762069A9-098D-4E49-B7EB-CE0259122798}"/>
          </ac:spMkLst>
        </pc:spChg>
        <pc:picChg chg="add mod">
          <ac:chgData name="Zack Matey" userId="447fc9c4cb341329" providerId="LiveId" clId="{EEDC0D75-BE94-4A3E-A3F9-A5730DED5C2E}" dt="2021-12-07T00:12:03.426" v="3156" actId="27614"/>
          <ac:picMkLst>
            <pc:docMk/>
            <pc:sldMk cId="2435034063" sldId="2462"/>
            <ac:picMk id="8" creationId="{D1A156B4-3C35-4F00-BF32-80A9E2F6168A}"/>
          </ac:picMkLst>
        </pc:picChg>
      </pc:sldChg>
      <pc:sldMasterChg chg="delSldLayout modSldLayout">
        <pc:chgData name="Zack Matey" userId="447fc9c4cb341329" providerId="LiveId" clId="{EEDC0D75-BE94-4A3E-A3F9-A5730DED5C2E}" dt="2021-12-06T23:16:57.789" v="3084" actId="47"/>
        <pc:sldMasterMkLst>
          <pc:docMk/>
          <pc:sldMasterMk cId="2465277891" sldId="2147483648"/>
        </pc:sldMasterMkLst>
        <pc:sldLayoutChg chg="modSp mod">
          <pc:chgData name="Zack Matey" userId="447fc9c4cb341329" providerId="LiveId" clId="{EEDC0D75-BE94-4A3E-A3F9-A5730DED5C2E}" dt="2021-12-06T18:12:14.311" v="722" actId="207"/>
          <pc:sldLayoutMkLst>
            <pc:docMk/>
            <pc:sldMasterMk cId="2465277891" sldId="2147483648"/>
            <pc:sldLayoutMk cId="3577251536" sldId="2147483657"/>
          </pc:sldLayoutMkLst>
          <pc:spChg chg="mod">
            <ac:chgData name="Zack Matey" userId="447fc9c4cb341329" providerId="LiveId" clId="{EEDC0D75-BE94-4A3E-A3F9-A5730DED5C2E}" dt="2021-12-06T18:12:14.311" v="722" actId="207"/>
            <ac:spMkLst>
              <pc:docMk/>
              <pc:sldMasterMk cId="2465277891" sldId="2147483648"/>
              <pc:sldLayoutMk cId="3577251536" sldId="2147483657"/>
              <ac:spMk id="13" creationId="{EA1A2116-206B-49CD-9ECC-078E4F72904C}"/>
            </ac:spMkLst>
          </pc:spChg>
        </pc:sldLayoutChg>
        <pc:sldLayoutChg chg="del">
          <pc:chgData name="Zack Matey" userId="447fc9c4cb341329" providerId="LiveId" clId="{EEDC0D75-BE94-4A3E-A3F9-A5730DED5C2E}" dt="2021-12-06T23:16:57.789" v="3084" actId="47"/>
          <pc:sldLayoutMkLst>
            <pc:docMk/>
            <pc:sldMasterMk cId="2465277891" sldId="2147483648"/>
            <pc:sldLayoutMk cId="3066600897" sldId="2147483660"/>
          </pc:sldLayoutMkLst>
        </pc:sldLayoutChg>
        <pc:sldLayoutChg chg="modSp mod setBg">
          <pc:chgData name="Zack Matey" userId="447fc9c4cb341329" providerId="LiveId" clId="{EEDC0D75-BE94-4A3E-A3F9-A5730DED5C2E}" dt="2021-12-06T21:32:30.293" v="1906"/>
          <pc:sldLayoutMkLst>
            <pc:docMk/>
            <pc:sldMasterMk cId="2465277891" sldId="2147483648"/>
            <pc:sldLayoutMk cId="1756861273" sldId="2147483661"/>
          </pc:sldLayoutMkLst>
          <pc:spChg chg="mod">
            <ac:chgData name="Zack Matey" userId="447fc9c4cb341329" providerId="LiveId" clId="{EEDC0D75-BE94-4A3E-A3F9-A5730DED5C2E}" dt="2021-12-06T21:31:40.150" v="1885" actId="1076"/>
            <ac:spMkLst>
              <pc:docMk/>
              <pc:sldMasterMk cId="2465277891" sldId="2147483648"/>
              <pc:sldLayoutMk cId="1756861273" sldId="2147483661"/>
              <ac:spMk id="9" creationId="{0D4F2F3C-7D16-40A3-A7C1-77AE127D5D9A}"/>
            </ac:spMkLst>
          </pc:spChg>
        </pc:sldLayoutChg>
        <pc:sldLayoutChg chg="modSp del mod">
          <pc:chgData name="Zack Matey" userId="447fc9c4cb341329" providerId="LiveId" clId="{EEDC0D75-BE94-4A3E-A3F9-A5730DED5C2E}" dt="2021-12-06T18:18:10.389" v="761" actId="47"/>
          <pc:sldLayoutMkLst>
            <pc:docMk/>
            <pc:sldMasterMk cId="2465277891" sldId="2147483648"/>
            <pc:sldLayoutMk cId="149817164" sldId="2147483665"/>
          </pc:sldLayoutMkLst>
          <pc:spChg chg="mod">
            <ac:chgData name="Zack Matey" userId="447fc9c4cb341329" providerId="LiveId" clId="{EEDC0D75-BE94-4A3E-A3F9-A5730DED5C2E}" dt="2021-12-06T18:17:35.472" v="760" actId="1076"/>
            <ac:spMkLst>
              <pc:docMk/>
              <pc:sldMasterMk cId="2465277891" sldId="2147483648"/>
              <pc:sldLayoutMk cId="149817164" sldId="2147483665"/>
              <ac:spMk id="2" creationId="{34A85DE8-81C6-4A53-8754-137A795CA5EA}"/>
            </ac:spMkLst>
          </pc:spChg>
        </pc:sldLayoutChg>
      </pc:sldMasterChg>
      <pc:sldMasterChg chg="new del mod addSldLayout delSldLayout">
        <pc:chgData name="Zack Matey" userId="447fc9c4cb341329" providerId="LiveId" clId="{EEDC0D75-BE94-4A3E-A3F9-A5730DED5C2E}" dt="2021-12-06T21:32:47.138" v="1908" actId="6938"/>
        <pc:sldMasterMkLst>
          <pc:docMk/>
          <pc:sldMasterMk cId="1165281327" sldId="2147483672"/>
        </pc:sldMasterMkLst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3179797481" sldId="2147483673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3994436348" sldId="2147483674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3461797091" sldId="2147483675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1895925925" sldId="2147483676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3669720176" sldId="2147483677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2668017353" sldId="2147483678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1683222060" sldId="2147483679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2842605341" sldId="2147483680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862230426" sldId="2147483681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4133477476" sldId="2147483682"/>
          </pc:sldLayoutMkLst>
        </pc:sldLayoutChg>
        <pc:sldLayoutChg chg="new del replId">
          <pc:chgData name="Zack Matey" userId="447fc9c4cb341329" providerId="LiveId" clId="{EEDC0D75-BE94-4A3E-A3F9-A5730DED5C2E}" dt="2021-12-06T21:32:47.138" v="1908" actId="6938"/>
          <pc:sldLayoutMkLst>
            <pc:docMk/>
            <pc:sldMasterMk cId="1165281327" sldId="2147483672"/>
            <pc:sldLayoutMk cId="2668037098" sldId="214748368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12/8/2021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12/8/2021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5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8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3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189038"/>
            <a:ext cx="11002962" cy="49879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6E0AC-4834-46AF-A953-9EE372259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F2F3C-7D16-40A3-A7C1-77AE127D5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tx2">
                  <a:lumMod val="60000"/>
                  <a:lumOff val="40000"/>
                </a:schemeClr>
              </a:gs>
              <a:gs pos="50000">
                <a:srgbClr val="00B0F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50108F-20E3-412D-860B-14CB1198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62" r:id="rId8"/>
    <p:sldLayoutId id="2147483669" r:id="rId9"/>
    <p:sldLayoutId id="2147483661" r:id="rId10"/>
    <p:sldLayoutId id="2147483666" r:id="rId11"/>
    <p:sldLayoutId id="2147483670" r:id="rId12"/>
    <p:sldLayoutId id="2147483667" r:id="rId13"/>
    <p:sldLayoutId id="2147483668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-65" r="-99" b="24878"/>
          <a:stretch/>
        </p:blipFill>
        <p:spPr>
          <a:xfrm>
            <a:off x="0" y="0"/>
            <a:ext cx="12191999" cy="6857998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2">
                    <a:lumMod val="60000"/>
                    <a:lumOff val="40000"/>
                  </a:schemeClr>
                </a:gs>
                <a:gs pos="50000">
                  <a:srgbClr val="00B0F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 457</a:t>
            </a:r>
            <a:br>
              <a:rPr lang="en-US" dirty="0"/>
            </a:br>
            <a:r>
              <a:rPr lang="en-US" dirty="0"/>
              <a:t>Final Project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MUSEUM PROJECT – ZACK MATEY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9C4A4BC-620B-49CA-85B0-2DEEA38726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484" b="-82"/>
          <a:stretch/>
        </p:blipFill>
        <p:spPr>
          <a:xfrm>
            <a:off x="0" y="0"/>
            <a:ext cx="12192000" cy="6007510"/>
          </a:xfr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64152A97-15F9-48D6-A020-C070AF56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4853"/>
            <a:ext cx="12192000" cy="1696501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907E79F1-2FFB-4D6D-87E4-8F4B03AA5B68}"/>
              </a:ext>
            </a:extLst>
          </p:cNvPr>
          <p:cNvSpPr txBox="1">
            <a:spLocks/>
          </p:cNvSpPr>
          <p:nvPr/>
        </p:nvSpPr>
        <p:spPr>
          <a:xfrm>
            <a:off x="-498738" y="5420928"/>
            <a:ext cx="57000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Logical Design </a:t>
            </a:r>
          </a:p>
          <a:p>
            <a:r>
              <a:rPr lang="en-US" dirty="0"/>
              <a:t>Diagram: Detail II:</a:t>
            </a:r>
            <a:br>
              <a:rPr lang="en-US" dirty="0"/>
            </a:br>
            <a:r>
              <a:rPr lang="en-US" dirty="0"/>
              <a:t>Staff &amp;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8FC74-B986-496A-80B3-6AC393AA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2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9C4A4BC-620B-49CA-85B0-2DEEA38726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" r="31" b="870"/>
          <a:stretch/>
        </p:blipFill>
        <p:spPr>
          <a:xfrm>
            <a:off x="0" y="-1"/>
            <a:ext cx="12192000" cy="4105515"/>
          </a:xfr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64152A97-15F9-48D6-A020-C070AF56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514"/>
            <a:ext cx="12192000" cy="275584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907E79F1-2FFB-4D6D-87E4-8F4B03AA5B68}"/>
              </a:ext>
            </a:extLst>
          </p:cNvPr>
          <p:cNvSpPr txBox="1">
            <a:spLocks/>
          </p:cNvSpPr>
          <p:nvPr/>
        </p:nvSpPr>
        <p:spPr>
          <a:xfrm>
            <a:off x="-498738" y="5420928"/>
            <a:ext cx="57000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Logical Design </a:t>
            </a:r>
          </a:p>
          <a:p>
            <a:r>
              <a:rPr lang="en-US" dirty="0"/>
              <a:t>Diagram: Detail III:</a:t>
            </a:r>
            <a:br>
              <a:rPr lang="en-US" dirty="0"/>
            </a:br>
            <a:r>
              <a:rPr lang="en-US" dirty="0"/>
              <a:t>Movement 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8FC74-B986-496A-80B3-6AC393AA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5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60" b="24999"/>
          <a:stretch/>
        </p:blipFill>
        <p:spPr>
          <a:xfrm>
            <a:off x="1" y="0"/>
            <a:ext cx="12191998" cy="6858000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2">
                    <a:lumMod val="60000"/>
                    <a:lumOff val="40000"/>
                  </a:schemeClr>
                </a:gs>
                <a:gs pos="50000">
                  <a:srgbClr val="00B0F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Physical Design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MUSEUM MANAGEMENT SYSTEM</a:t>
            </a: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2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design: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Scope became an issue again when dealing with the physical design/implementation of the project. My logical design dictates 24 distinct tables. Creating this many tables took a significant amount of time and resulted in a DDL SQL script of 250 lines. DML Insert statements took another 250 lines.</a:t>
            </a:r>
          </a:p>
          <a:p>
            <a:r>
              <a:rPr lang="en-US" dirty="0"/>
              <a:t>I’ll highlight some of the more interesting DDL &amp; DML SQL in this presentation.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617" r="617"/>
          <a:stretch/>
        </p:blipFill>
        <p:spPr>
          <a:xfrm>
            <a:off x="7112000" y="1"/>
            <a:ext cx="5080000" cy="6858000"/>
          </a:xfrm>
        </p:spPr>
      </p:pic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4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2500" b="12500"/>
          <a:stretch/>
        </p:blipFill>
        <p:spPr>
          <a:xfrm>
            <a:off x="1" y="0"/>
            <a:ext cx="12191998" cy="6858000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2">
                    <a:lumMod val="60000"/>
                    <a:lumOff val="40000"/>
                  </a:schemeClr>
                </a:gs>
                <a:gs pos="50000">
                  <a:srgbClr val="00B0F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Physical Design: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DDL SQL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MUSEUM MANAGEMENT SYSTEM</a:t>
            </a: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9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612C2-4D8E-41BC-B982-6943BB0EF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9" y="1303429"/>
            <a:ext cx="6259512" cy="49879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CREATE TABLE </a:t>
            </a:r>
            <a:r>
              <a:rPr lang="en-US" sz="1400" dirty="0" err="1">
                <a:latin typeface="Lucida Console" panose="020B0609040504020204" pitchFamily="49" charset="0"/>
              </a:rPr>
              <a:t>Collection_Item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item_id</a:t>
            </a:r>
            <a:r>
              <a:rPr lang="en-US" sz="1400" dirty="0">
                <a:latin typeface="Lucida Console" panose="020B0609040504020204" pitchFamily="49" charset="0"/>
              </a:rPr>
              <a:t> NUMERIC(6) PRIMARY KEY,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item_location_id</a:t>
            </a:r>
            <a:r>
              <a:rPr lang="en-US" sz="1400" dirty="0">
                <a:latin typeface="Lucida Console" panose="020B0609040504020204" pitchFamily="49" charset="0"/>
              </a:rPr>
              <a:t> NUMERIC(6) UNIQUE NOT NULL,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item_name</a:t>
            </a:r>
            <a:r>
              <a:rPr lang="en-US" sz="1400" dirty="0">
                <a:latin typeface="Lucida Console" panose="020B0609040504020204" pitchFamily="49" charset="0"/>
              </a:rPr>
              <a:t> VARCHAR(50),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created DATE,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security_level_id</a:t>
            </a:r>
            <a:r>
              <a:rPr lang="en-US" sz="1400" dirty="0">
                <a:latin typeface="Lucida Console" panose="020B0609040504020204" pitchFamily="49" charset="0"/>
              </a:rPr>
              <a:t> NUMERIC(3) NOT NULL,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temperature_min</a:t>
            </a:r>
            <a:r>
              <a:rPr lang="en-US" sz="1400" dirty="0">
                <a:latin typeface="Lucida Console" panose="020B0609040504020204" pitchFamily="49" charset="0"/>
              </a:rPr>
              <a:t> NUMERIC(4),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temperature_max</a:t>
            </a:r>
            <a:r>
              <a:rPr lang="en-US" sz="1400" dirty="0">
                <a:latin typeface="Lucida Console" panose="020B0609040504020204" pitchFamily="49" charset="0"/>
              </a:rPr>
              <a:t> NUMERIC(4),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description VARCHAR(200),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CONSTRAINT </a:t>
            </a:r>
            <a:r>
              <a:rPr lang="en-US" sz="1400" dirty="0" err="1">
                <a:latin typeface="Lucida Console" panose="020B0609040504020204" pitchFamily="49" charset="0"/>
              </a:rPr>
              <a:t>collection_item_security_level_id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FOREIGN KEY (</a:t>
            </a:r>
            <a:r>
              <a:rPr lang="en-US" sz="1400" dirty="0" err="1">
                <a:latin typeface="Lucida Console" panose="020B0609040504020204" pitchFamily="49" charset="0"/>
              </a:rPr>
              <a:t>security_level_id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REFERENCES </a:t>
            </a:r>
            <a:r>
              <a:rPr lang="en-US" sz="1400" dirty="0" err="1">
                <a:latin typeface="Lucida Console" panose="020B0609040504020204" pitchFamily="49" charset="0"/>
              </a:rPr>
              <a:t>security_level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security_level_id</a:t>
            </a:r>
            <a:r>
              <a:rPr lang="en-US" sz="1400" dirty="0">
                <a:latin typeface="Lucida Console" panose="020B06090405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CONSTRAINT </a:t>
            </a:r>
            <a:r>
              <a:rPr lang="en-US" sz="1400" dirty="0" err="1">
                <a:latin typeface="Lucida Console" panose="020B0609040504020204" pitchFamily="49" charset="0"/>
              </a:rPr>
              <a:t>collection_item_item_location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FOREIGN KEY (</a:t>
            </a:r>
            <a:r>
              <a:rPr lang="en-US" sz="1400" dirty="0" err="1">
                <a:latin typeface="Lucida Console" panose="020B0609040504020204" pitchFamily="49" charset="0"/>
              </a:rPr>
              <a:t>item_location_id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REFERENCES </a:t>
            </a:r>
            <a:r>
              <a:rPr lang="en-US" sz="1400" dirty="0" err="1">
                <a:latin typeface="Lucida Console" panose="020B0609040504020204" pitchFamily="49" charset="0"/>
              </a:rPr>
              <a:t>item_location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location_id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570BE-4B25-44FD-AC73-976D2B8F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DDL SQL: </a:t>
            </a:r>
            <a:r>
              <a:rPr lang="en-US" dirty="0" err="1"/>
              <a:t>Collection_Item</a:t>
            </a:r>
            <a:r>
              <a:rPr lang="en-US" dirty="0"/>
              <a:t> &amp; Staff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B68D34B-FB09-4560-B6CA-FA62887BC49D}"/>
              </a:ext>
            </a:extLst>
          </p:cNvPr>
          <p:cNvSpPr txBox="1">
            <a:spLocks/>
          </p:cNvSpPr>
          <p:nvPr/>
        </p:nvSpPr>
        <p:spPr>
          <a:xfrm>
            <a:off x="6438900" y="1303429"/>
            <a:ext cx="5630862" cy="498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CREATE TABLE Staff(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staff_id</a:t>
            </a:r>
            <a:r>
              <a:rPr lang="en-US" sz="1400" dirty="0">
                <a:latin typeface="Lucida Console" panose="020B0609040504020204" pitchFamily="49" charset="0"/>
              </a:rPr>
              <a:t> NUMERIC(6) PRIMARY KEY,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first_name</a:t>
            </a:r>
            <a:r>
              <a:rPr lang="en-US" sz="1400" dirty="0">
                <a:latin typeface="Lucida Console" panose="020B0609040504020204" pitchFamily="49" charset="0"/>
              </a:rPr>
              <a:t> VARCHAR(30),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middle_name</a:t>
            </a:r>
            <a:r>
              <a:rPr lang="en-US" sz="1400" dirty="0">
                <a:latin typeface="Lucida Console" panose="020B0609040504020204" pitchFamily="49" charset="0"/>
              </a:rPr>
              <a:t> VARCHAR(30),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last_name</a:t>
            </a:r>
            <a:r>
              <a:rPr lang="en-US" sz="1400" dirty="0">
                <a:latin typeface="Lucida Console" panose="020B0609040504020204" pitchFamily="49" charset="0"/>
              </a:rPr>
              <a:t> VARCHAR(30),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email VARCHAR(100),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birthdate DATE,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gender NUMERIC(2),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CONSTRAINT </a:t>
            </a:r>
            <a:r>
              <a:rPr lang="en-US" sz="1400" dirty="0" err="1">
                <a:latin typeface="Lucida Console" panose="020B0609040504020204" pitchFamily="49" charset="0"/>
              </a:rPr>
              <a:t>staff_gender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FOREIGN KEY (gender)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REFERENCES gender(</a:t>
            </a:r>
            <a:r>
              <a:rPr lang="en-US" sz="1400" dirty="0" err="1">
                <a:latin typeface="Lucida Console" panose="020B0609040504020204" pitchFamily="49" charset="0"/>
              </a:rPr>
              <a:t>gender_id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7" name="Rectangle: Single Corner Snipped 6" descr="Footer accent box">
            <a:extLst>
              <a:ext uri="{FF2B5EF4-FFF2-40B4-BE49-F238E27FC236}">
                <a16:creationId xmlns:a16="http://schemas.microsoft.com/office/drawing/2014/main" id="{EF63D6C0-EE3A-46F5-8F82-D5463F953160}"/>
              </a:ext>
            </a:extLst>
          </p:cNvPr>
          <p:cNvSpPr/>
          <p:nvPr/>
        </p:nvSpPr>
        <p:spPr>
          <a:xfrm flipH="1">
            <a:off x="11549269" y="6358823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B73FF-B28D-4E9F-9526-06DEBE326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6D899C-CB37-4971-BE1A-14BFF8DEC73E}"/>
              </a:ext>
            </a:extLst>
          </p:cNvPr>
          <p:cNvCxnSpPr/>
          <p:nvPr/>
        </p:nvCxnSpPr>
        <p:spPr>
          <a:xfrm>
            <a:off x="6108701" y="947738"/>
            <a:ext cx="0" cy="5575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15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612C2-4D8E-41BC-B982-6943BB0EF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9" y="1303429"/>
            <a:ext cx="6259512" cy="49879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CREATE TABLE </a:t>
            </a:r>
            <a:r>
              <a:rPr lang="en-US" sz="1400" dirty="0" err="1">
                <a:latin typeface="Lucida Console" panose="020B0609040504020204" pitchFamily="49" charset="0"/>
              </a:rPr>
              <a:t>Collection_Item_Movement_Log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log_id</a:t>
            </a:r>
            <a:r>
              <a:rPr lang="en-US" sz="1400" dirty="0">
                <a:latin typeface="Lucida Console" panose="020B0609040504020204" pitchFamily="49" charset="0"/>
              </a:rPr>
              <a:t> NUMERIC(10) PRIMARY KEY,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log_time</a:t>
            </a:r>
            <a:r>
              <a:rPr lang="en-US" sz="1400" dirty="0">
                <a:latin typeface="Lucida Console" panose="020B0609040504020204" pitchFamily="49" charset="0"/>
              </a:rPr>
              <a:t> TIMESTAMP,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collection_item_id</a:t>
            </a:r>
            <a:r>
              <a:rPr lang="en-US" sz="1400" dirty="0">
                <a:latin typeface="Lucida Console" panose="020B0609040504020204" pitchFamily="49" charset="0"/>
              </a:rPr>
              <a:t> NUMERIC(6),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staff_id</a:t>
            </a:r>
            <a:r>
              <a:rPr lang="en-US" sz="1400" dirty="0">
                <a:latin typeface="Lucida Console" panose="020B0609040504020204" pitchFamily="49" charset="0"/>
              </a:rPr>
              <a:t> NUMERIC(6),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prev_location_id</a:t>
            </a:r>
            <a:r>
              <a:rPr lang="en-US" sz="1400" dirty="0">
                <a:latin typeface="Lucida Console" panose="020B0609040504020204" pitchFamily="49" charset="0"/>
              </a:rPr>
              <a:t> NUMERIC(6),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new_location_id</a:t>
            </a:r>
            <a:r>
              <a:rPr lang="en-US" sz="1400" dirty="0">
                <a:latin typeface="Lucida Console" panose="020B0609040504020204" pitchFamily="49" charset="0"/>
              </a:rPr>
              <a:t> NUMERIC(6),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CONSTRAINT </a:t>
            </a:r>
            <a:r>
              <a:rPr lang="en-US" sz="1400" dirty="0" err="1">
                <a:latin typeface="Lucida Console" panose="020B0609040504020204" pitchFamily="49" charset="0"/>
              </a:rPr>
              <a:t>collection_item_movement_log_collection_item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FOREIGN KEY (</a:t>
            </a:r>
            <a:r>
              <a:rPr lang="en-US" sz="1400" dirty="0" err="1">
                <a:latin typeface="Lucida Console" panose="020B0609040504020204" pitchFamily="49" charset="0"/>
              </a:rPr>
              <a:t>collection_item_id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REFERENCES </a:t>
            </a:r>
            <a:r>
              <a:rPr lang="en-US" sz="1400" dirty="0" err="1">
                <a:latin typeface="Lucida Console" panose="020B0609040504020204" pitchFamily="49" charset="0"/>
              </a:rPr>
              <a:t>collection_item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item_id</a:t>
            </a:r>
            <a:r>
              <a:rPr lang="en-US" sz="1400" dirty="0">
                <a:latin typeface="Lucida Console" panose="020B06090405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CONSTRAINT </a:t>
            </a:r>
            <a:r>
              <a:rPr lang="en-US" sz="1400" dirty="0" err="1">
                <a:latin typeface="Lucida Console" panose="020B0609040504020204" pitchFamily="49" charset="0"/>
              </a:rPr>
              <a:t>collection_item_movement_log_staff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FOREIGN KEY (</a:t>
            </a:r>
            <a:r>
              <a:rPr lang="en-US" sz="1400" dirty="0" err="1">
                <a:latin typeface="Lucida Console" panose="020B0609040504020204" pitchFamily="49" charset="0"/>
              </a:rPr>
              <a:t>staff_id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REFERENCES staff(</a:t>
            </a:r>
            <a:r>
              <a:rPr lang="en-US" sz="1400" dirty="0" err="1">
                <a:latin typeface="Lucida Console" panose="020B0609040504020204" pitchFamily="49" charset="0"/>
              </a:rPr>
              <a:t>staff_id</a:t>
            </a:r>
            <a:r>
              <a:rPr lang="en-US" sz="1400" dirty="0">
                <a:latin typeface="Lucida Console" panose="020B06090405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CONSTRAINT </a:t>
            </a:r>
            <a:r>
              <a:rPr lang="en-US" sz="1400" dirty="0" err="1">
                <a:latin typeface="Lucida Console" panose="020B0609040504020204" pitchFamily="49" charset="0"/>
              </a:rPr>
              <a:t>collection_item_movement_log_prev_location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FOREIGN KEY (</a:t>
            </a:r>
            <a:r>
              <a:rPr lang="en-US" sz="1400" dirty="0" err="1">
                <a:latin typeface="Lucida Console" panose="020B0609040504020204" pitchFamily="49" charset="0"/>
              </a:rPr>
              <a:t>prev_location_id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REFERENCES </a:t>
            </a:r>
            <a:r>
              <a:rPr lang="en-US" sz="1400" dirty="0" err="1">
                <a:latin typeface="Lucida Console" panose="020B0609040504020204" pitchFamily="49" charset="0"/>
              </a:rPr>
              <a:t>item_location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location_id</a:t>
            </a:r>
            <a:r>
              <a:rPr lang="en-US" sz="1400" dirty="0">
                <a:latin typeface="Lucida Console" panose="020B06090405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CONSTRAINT </a:t>
            </a:r>
            <a:r>
              <a:rPr lang="en-US" sz="1400" dirty="0" err="1">
                <a:latin typeface="Lucida Console" panose="020B0609040504020204" pitchFamily="49" charset="0"/>
              </a:rPr>
              <a:t>collection_item_movement_log_new_location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FOREIGN KEY (</a:t>
            </a:r>
            <a:r>
              <a:rPr lang="en-US" sz="1400" dirty="0" err="1">
                <a:latin typeface="Lucida Console" panose="020B0609040504020204" pitchFamily="49" charset="0"/>
              </a:rPr>
              <a:t>new_location_id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REFERENCES </a:t>
            </a:r>
            <a:r>
              <a:rPr lang="en-US" sz="1400" dirty="0" err="1">
                <a:latin typeface="Lucida Console" panose="020B0609040504020204" pitchFamily="49" charset="0"/>
              </a:rPr>
              <a:t>item_location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location_id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570BE-4B25-44FD-AC73-976D2B8F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DDL SQL: Movement Log &amp; </a:t>
            </a:r>
            <a:r>
              <a:rPr lang="en-US" dirty="0" err="1"/>
              <a:t>Staff_Staff_role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B68D34B-FB09-4560-B6CA-FA62887BC49D}"/>
              </a:ext>
            </a:extLst>
          </p:cNvPr>
          <p:cNvSpPr txBox="1">
            <a:spLocks/>
          </p:cNvSpPr>
          <p:nvPr/>
        </p:nvSpPr>
        <p:spPr>
          <a:xfrm>
            <a:off x="6438900" y="1303429"/>
            <a:ext cx="5630862" cy="498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CREATE TABLE </a:t>
            </a:r>
            <a:r>
              <a:rPr lang="en-US" sz="1400" dirty="0" err="1">
                <a:latin typeface="Lucida Console" panose="020B0609040504020204" pitchFamily="49" charset="0"/>
              </a:rPr>
              <a:t>Staff_Staff_Role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staff_id</a:t>
            </a:r>
            <a:r>
              <a:rPr lang="en-US" sz="1400" dirty="0">
                <a:latin typeface="Lucida Console" panose="020B0609040504020204" pitchFamily="49" charset="0"/>
              </a:rPr>
              <a:t> NUMERIC (6),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staff_role_id</a:t>
            </a:r>
            <a:r>
              <a:rPr lang="en-US" sz="1400" dirty="0">
                <a:latin typeface="Lucida Console" panose="020B0609040504020204" pitchFamily="49" charset="0"/>
              </a:rPr>
              <a:t> NUMERIC(2),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CONSTRAINT </a:t>
            </a:r>
            <a:r>
              <a:rPr lang="en-US" sz="1400" dirty="0" err="1">
                <a:latin typeface="Lucida Console" panose="020B0609040504020204" pitchFamily="49" charset="0"/>
              </a:rPr>
              <a:t>staff_staff_role_staff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FOREIGN KEY (</a:t>
            </a:r>
            <a:r>
              <a:rPr lang="en-US" sz="1400" dirty="0" err="1">
                <a:latin typeface="Lucida Console" panose="020B0609040504020204" pitchFamily="49" charset="0"/>
              </a:rPr>
              <a:t>staff_id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REFERENCES staff(</a:t>
            </a:r>
            <a:r>
              <a:rPr lang="en-US" sz="1400" dirty="0" err="1">
                <a:latin typeface="Lucida Console" panose="020B0609040504020204" pitchFamily="49" charset="0"/>
              </a:rPr>
              <a:t>staff_id</a:t>
            </a:r>
            <a:r>
              <a:rPr lang="en-US" sz="1400" dirty="0">
                <a:latin typeface="Lucida Console" panose="020B0609040504020204" pitchFamily="49" charset="0"/>
              </a:rPr>
              <a:t>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CONSTRAINT </a:t>
            </a:r>
            <a:r>
              <a:rPr lang="en-US" sz="1400" dirty="0" err="1">
                <a:latin typeface="Lucida Console" panose="020B0609040504020204" pitchFamily="49" charset="0"/>
              </a:rPr>
              <a:t>staff_staff_role_staff_role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FOREIGN KEY (</a:t>
            </a:r>
            <a:r>
              <a:rPr lang="en-US" sz="1400" dirty="0" err="1">
                <a:latin typeface="Lucida Console" panose="020B0609040504020204" pitchFamily="49" charset="0"/>
              </a:rPr>
              <a:t>staff_role_id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    REFERENCES </a:t>
            </a:r>
            <a:r>
              <a:rPr lang="en-US" sz="1400" dirty="0" err="1">
                <a:latin typeface="Lucida Console" panose="020B0609040504020204" pitchFamily="49" charset="0"/>
              </a:rPr>
              <a:t>staff_role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staff_role_id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7" name="Rectangle: Single Corner Snipped 6" descr="Footer accent box">
            <a:extLst>
              <a:ext uri="{FF2B5EF4-FFF2-40B4-BE49-F238E27FC236}">
                <a16:creationId xmlns:a16="http://schemas.microsoft.com/office/drawing/2014/main" id="{EF63D6C0-EE3A-46F5-8F82-D5463F953160}"/>
              </a:ext>
            </a:extLst>
          </p:cNvPr>
          <p:cNvSpPr/>
          <p:nvPr/>
        </p:nvSpPr>
        <p:spPr>
          <a:xfrm flipH="1">
            <a:off x="11549269" y="6358823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B73FF-B28D-4E9F-9526-06DEBE326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6D899C-CB37-4971-BE1A-14BFF8DEC73E}"/>
              </a:ext>
            </a:extLst>
          </p:cNvPr>
          <p:cNvCxnSpPr/>
          <p:nvPr/>
        </p:nvCxnSpPr>
        <p:spPr>
          <a:xfrm>
            <a:off x="6108701" y="947738"/>
            <a:ext cx="0" cy="5575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2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2500" b="12500"/>
          <a:stretch/>
        </p:blipFill>
        <p:spPr>
          <a:xfrm>
            <a:off x="1" y="0"/>
            <a:ext cx="12191998" cy="6858000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2">
                    <a:lumMod val="60000"/>
                    <a:lumOff val="40000"/>
                  </a:schemeClr>
                </a:gs>
                <a:gs pos="50000">
                  <a:srgbClr val="00B0F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Physical Design: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DML SQL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MUSEUM MANAGEMENT SYSTEM</a:t>
            </a: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01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612C2-4D8E-41BC-B982-6943BB0EF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9" y="1303429"/>
            <a:ext cx="5897561" cy="498792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</a:t>
            </a:r>
            <a:r>
              <a:rPr lang="en-US" sz="1400" dirty="0" err="1">
                <a:latin typeface="Lucida Console" panose="020B0609040504020204" pitchFamily="49" charset="0"/>
              </a:rPr>
              <a:t>collection_item</a:t>
            </a:r>
            <a:r>
              <a:rPr lang="en-US" sz="1400" dirty="0">
                <a:latin typeface="Lucida Console" panose="020B0609040504020204" pitchFamily="49" charset="0"/>
              </a:rPr>
              <a:t> VALUES (04, 05, 'Nike of Samothrace', null, 03, 0, 40, 'The Winged Victory of Samothrace, or the Nike of Samothrace,[2] is a votive monument originally found on the island of Samothrace');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--</a:t>
            </a:r>
            <a:r>
              <a:rPr lang="en-US" sz="1400" dirty="0" err="1">
                <a:latin typeface="Lucida Console" panose="020B0609040504020204" pitchFamily="49" charset="0"/>
              </a:rPr>
              <a:t>wikipedia</a:t>
            </a:r>
            <a:r>
              <a:rPr lang="en-US" sz="1400" dirty="0">
                <a:latin typeface="Lucida Console" panose="020B0609040504020204" pitchFamily="49" charset="0"/>
              </a:rPr>
              <a:t> https://en.wikipedia.org/wiki/Winged_Victory_of_Samothrace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</a:t>
            </a:r>
            <a:r>
              <a:rPr lang="en-US" sz="1400" dirty="0" err="1">
                <a:latin typeface="Lucida Console" panose="020B0609040504020204" pitchFamily="49" charset="0"/>
              </a:rPr>
              <a:t>collection_item</a:t>
            </a:r>
            <a:r>
              <a:rPr lang="en-US" sz="1400" dirty="0">
                <a:latin typeface="Lucida Console" panose="020B0609040504020204" pitchFamily="49" charset="0"/>
              </a:rPr>
              <a:t> VALUES (05, 06, 'Venus de Milo', null, 03, 10, 30, 'The Venus de Milo is an ancient Greek sculpture from the Hellenistic period, depicting a Greek goddess');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--</a:t>
            </a:r>
            <a:r>
              <a:rPr lang="en-US" sz="1400" dirty="0" err="1">
                <a:latin typeface="Lucida Console" panose="020B0609040504020204" pitchFamily="49" charset="0"/>
              </a:rPr>
              <a:t>wikipedia</a:t>
            </a:r>
            <a:r>
              <a:rPr lang="en-US" sz="1400" dirty="0">
                <a:latin typeface="Lucida Console" panose="020B0609040504020204" pitchFamily="49" charset="0"/>
              </a:rPr>
              <a:t> https://en.wikipedia.org/wiki/Venus_de_Milo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staff VALUES (07, 'Christen', 'Aliyah’, 'Christians', 'christen.christians@zacksmuseum.com', DATE '1998-02-24', 02);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staff VALUES (08, 'Mia', 'Euphrasia', 'O </a:t>
            </a:r>
            <a:r>
              <a:rPr lang="en-US" sz="1400" dirty="0" err="1">
                <a:latin typeface="Lucida Console" panose="020B0609040504020204" pitchFamily="49" charset="0"/>
              </a:rPr>
              <a:t>Corra</a:t>
            </a:r>
            <a:r>
              <a:rPr lang="en-US" sz="1400" dirty="0">
                <a:latin typeface="Lucida Console" panose="020B0609040504020204" pitchFamily="49" charset="0"/>
              </a:rPr>
              <a:t>', 'mia.e.ocorra@zacksmuseum.com', DATE '2000-01-26', 02);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staff VALUES (09, 'Salome', 'Sita', 'Burton', 'salome.burton@zacksmuseum.com', DATE '1983-09-23', 02);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visitor VALUES (03, '</a:t>
            </a:r>
            <a:r>
              <a:rPr lang="en-US" sz="1400" dirty="0" err="1">
                <a:latin typeface="Lucida Console" panose="020B0609040504020204" pitchFamily="49" charset="0"/>
              </a:rPr>
              <a:t>Chedomir</a:t>
            </a:r>
            <a:r>
              <a:rPr lang="en-US" sz="1400" dirty="0">
                <a:latin typeface="Lucida Console" panose="020B0609040504020204" pitchFamily="49" charset="0"/>
              </a:rPr>
              <a:t>', '</a:t>
            </a:r>
            <a:r>
              <a:rPr lang="en-US" sz="1400" dirty="0" err="1">
                <a:latin typeface="Lucida Console" panose="020B0609040504020204" pitchFamily="49" charset="0"/>
              </a:rPr>
              <a:t>Rayhana</a:t>
            </a:r>
            <a:r>
              <a:rPr lang="en-US" sz="1400" dirty="0">
                <a:latin typeface="Lucida Console" panose="020B0609040504020204" pitchFamily="49" charset="0"/>
              </a:rPr>
              <a:t>', 'Morales', 'chedomir.morales@emailprovider.com', 18379903045);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visitor VALUES (04, '</a:t>
            </a:r>
            <a:r>
              <a:rPr lang="en-US" sz="1400" dirty="0" err="1">
                <a:latin typeface="Lucida Console" panose="020B0609040504020204" pitchFamily="49" charset="0"/>
              </a:rPr>
              <a:t>Félicienne</a:t>
            </a:r>
            <a:r>
              <a:rPr lang="en-US" sz="1400" dirty="0">
                <a:latin typeface="Lucida Console" panose="020B0609040504020204" pitchFamily="49" charset="0"/>
              </a:rPr>
              <a:t>', 'Kenneth', '</a:t>
            </a:r>
            <a:r>
              <a:rPr lang="en-US" sz="1400" dirty="0" err="1">
                <a:latin typeface="Lucida Console" panose="020B0609040504020204" pitchFamily="49" charset="0"/>
              </a:rPr>
              <a:t>Magro</a:t>
            </a:r>
            <a:r>
              <a:rPr lang="en-US" sz="1400" dirty="0">
                <a:latin typeface="Lucida Console" panose="020B0609040504020204" pitchFamily="49" charset="0"/>
              </a:rPr>
              <a:t>', 'fkm@emailprovider.com', 13982873243);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visitor VALUES (05, 'Albina', '</a:t>
            </a:r>
            <a:r>
              <a:rPr lang="en-US" sz="1400" dirty="0" err="1">
                <a:latin typeface="Lucida Console" panose="020B0609040504020204" pitchFamily="49" charset="0"/>
              </a:rPr>
              <a:t>Golyat</a:t>
            </a:r>
            <a:r>
              <a:rPr lang="en-US" sz="1400" dirty="0">
                <a:latin typeface="Lucida Console" panose="020B0609040504020204" pitchFamily="49" charset="0"/>
              </a:rPr>
              <a:t>', '</a:t>
            </a:r>
            <a:r>
              <a:rPr lang="en-US" sz="1400" dirty="0" err="1">
                <a:latin typeface="Lucida Console" panose="020B0609040504020204" pitchFamily="49" charset="0"/>
              </a:rPr>
              <a:t>MacShuibhne</a:t>
            </a:r>
            <a:r>
              <a:rPr lang="en-US" sz="1400" dirty="0">
                <a:latin typeface="Lucida Console" panose="020B0609040504020204" pitchFamily="49" charset="0"/>
              </a:rPr>
              <a:t>', 'albinagms@emailprovider.com', 19283745623);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570BE-4B25-44FD-AC73-976D2B8F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DML SQL: Insert Examples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B68D34B-FB09-4560-B6CA-FA62887BC49D}"/>
              </a:ext>
            </a:extLst>
          </p:cNvPr>
          <p:cNvSpPr txBox="1">
            <a:spLocks/>
          </p:cNvSpPr>
          <p:nvPr/>
        </p:nvSpPr>
        <p:spPr>
          <a:xfrm>
            <a:off x="6438900" y="1303429"/>
            <a:ext cx="5630862" cy="4987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item VALUES (01, 'Samothrace statue 10in', 195, 28, '10 inch resin statue replica of the Nike of Samothrace', 10);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item VALUES (02, 'Venus statue 10in', 145, 14, '10 inch resin statue replica of the Venus de Milo', 8);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item VALUES (03, 'Mona Lisa Pen', 9, 300, 'Pen with Mona Lisa design', 0.2);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item VALUES (04, 'Mona Lisa Keychain', 14, 200, 'Keychain with Mona Lisa design', 0.3);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item VALUES (05, 'Sculpture Kit', 45, 30, 'Clay sculpture kit', 2);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</a:t>
            </a:r>
            <a:r>
              <a:rPr lang="en-US" sz="1400" dirty="0" err="1">
                <a:latin typeface="Lucida Console" panose="020B0609040504020204" pitchFamily="49" charset="0"/>
              </a:rPr>
              <a:t>collection_item_movement_log</a:t>
            </a:r>
            <a:r>
              <a:rPr lang="en-US" sz="1400" dirty="0">
                <a:latin typeface="Lucida Console" panose="020B0609040504020204" pitchFamily="49" charset="0"/>
              </a:rPr>
              <a:t> VALUES (02, TIMESTAMP '2021-12-05 5:30:00 -05:00', 02, 05, 02, 03);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</a:t>
            </a:r>
            <a:r>
              <a:rPr lang="en-US" sz="1400" dirty="0" err="1">
                <a:latin typeface="Lucida Console" panose="020B0609040504020204" pitchFamily="49" charset="0"/>
              </a:rPr>
              <a:t>collection_item_movement_log</a:t>
            </a:r>
            <a:r>
              <a:rPr lang="en-US" sz="1400" dirty="0">
                <a:latin typeface="Lucida Console" panose="020B0609040504020204" pitchFamily="49" charset="0"/>
              </a:rPr>
              <a:t> VALUES (03, TIMESTAMP '2021-12-05 5:45:00 -05:00', 01, 05, 01, 02);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</a:t>
            </a:r>
            <a:r>
              <a:rPr lang="en-US" sz="1400" dirty="0" err="1">
                <a:latin typeface="Lucida Console" panose="020B0609040504020204" pitchFamily="49" charset="0"/>
              </a:rPr>
              <a:t>staff_address</a:t>
            </a:r>
            <a:r>
              <a:rPr lang="en-US" sz="1400" dirty="0">
                <a:latin typeface="Lucida Console" panose="020B0609040504020204" pitchFamily="49" charset="0"/>
              </a:rPr>
              <a:t> VALUES (09, 95, '</a:t>
            </a:r>
            <a:r>
              <a:rPr lang="en-US" sz="1400" dirty="0" err="1">
                <a:latin typeface="Lucida Console" panose="020B0609040504020204" pitchFamily="49" charset="0"/>
              </a:rPr>
              <a:t>Mccarter</a:t>
            </a:r>
            <a:r>
              <a:rPr lang="en-US" sz="1400" dirty="0">
                <a:latin typeface="Lucida Console" panose="020B0609040504020204" pitchFamily="49" charset="0"/>
              </a:rPr>
              <a:t> Way', 'Indialantic', 56328, 'Kansas', 'United States of America');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Lucida Console" panose="020B0609040504020204" pitchFamily="49" charset="0"/>
              </a:rPr>
              <a:t>INSERT INTO </a:t>
            </a:r>
            <a:r>
              <a:rPr lang="en-US" sz="1400" dirty="0" err="1">
                <a:latin typeface="Lucida Console" panose="020B0609040504020204" pitchFamily="49" charset="0"/>
              </a:rPr>
              <a:t>staff_address</a:t>
            </a:r>
            <a:r>
              <a:rPr lang="en-US" sz="1400" dirty="0">
                <a:latin typeface="Lucida Console" panose="020B0609040504020204" pitchFamily="49" charset="0"/>
              </a:rPr>
              <a:t> VALUES (10, 23, 'Belmont St', 'Warren', 35789, 'West Virginia', 'United States of America’);</a:t>
            </a:r>
          </a:p>
        </p:txBody>
      </p:sp>
      <p:sp>
        <p:nvSpPr>
          <p:cNvPr id="7" name="Rectangle: Single Corner Snipped 6" descr="Footer accent box">
            <a:extLst>
              <a:ext uri="{FF2B5EF4-FFF2-40B4-BE49-F238E27FC236}">
                <a16:creationId xmlns:a16="http://schemas.microsoft.com/office/drawing/2014/main" id="{EF63D6C0-EE3A-46F5-8F82-D5463F953160}"/>
              </a:ext>
            </a:extLst>
          </p:cNvPr>
          <p:cNvSpPr/>
          <p:nvPr/>
        </p:nvSpPr>
        <p:spPr>
          <a:xfrm flipH="1">
            <a:off x="11549269" y="6358823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B73FF-B28D-4E9F-9526-06DEBE326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6D899C-CB37-4971-BE1A-14BFF8DEC73E}"/>
              </a:ext>
            </a:extLst>
          </p:cNvPr>
          <p:cNvCxnSpPr/>
          <p:nvPr/>
        </p:nvCxnSpPr>
        <p:spPr>
          <a:xfrm>
            <a:off x="6108701" y="947738"/>
            <a:ext cx="0" cy="5575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60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612C2-4D8E-41BC-B982-6943BB0EF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9" y="1303429"/>
            <a:ext cx="12069761" cy="4987925"/>
          </a:xfrm>
        </p:spPr>
        <p:txBody>
          <a:bodyPr>
            <a:normAutofit/>
          </a:bodyPr>
          <a:lstStyle/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-- All artworks with artist name, even if there's no linked artist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SELECT </a:t>
            </a:r>
            <a:r>
              <a:rPr lang="en-US" sz="1400" dirty="0" err="1">
                <a:latin typeface="Lucida Console" panose="020B0609040504020204" pitchFamily="49" charset="0"/>
              </a:rPr>
              <a:t>collection_item.item_name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item_artist.first_name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item_artist.last_name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collection_item.description</a:t>
            </a:r>
            <a:r>
              <a:rPr lang="en-US" sz="1400" dirty="0">
                <a:latin typeface="Lucida Console" panose="020B0609040504020204" pitchFamily="49" charset="0"/>
              </a:rPr>
              <a:t>    	FROM </a:t>
            </a:r>
            <a:r>
              <a:rPr lang="en-US" sz="1400" dirty="0" err="1">
                <a:latin typeface="Lucida Console" panose="020B0609040504020204" pitchFamily="49" charset="0"/>
              </a:rPr>
              <a:t>collection_item</a:t>
            </a:r>
            <a:r>
              <a:rPr lang="en-US" sz="1400" dirty="0">
                <a:latin typeface="Lucida Console" panose="020B0609040504020204" pitchFamily="49" charset="0"/>
              </a:rPr>
              <a:t> LEFT JOIN </a:t>
            </a:r>
            <a:r>
              <a:rPr lang="en-US" sz="1400" dirty="0" err="1">
                <a:latin typeface="Lucida Console" panose="020B0609040504020204" pitchFamily="49" charset="0"/>
              </a:rPr>
              <a:t>item_artist_collection_item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	ON </a:t>
            </a:r>
            <a:r>
              <a:rPr lang="en-US" sz="1400" dirty="0" err="1">
                <a:latin typeface="Lucida Console" panose="020B0609040504020204" pitchFamily="49" charset="0"/>
              </a:rPr>
              <a:t>collection_item.item_id</a:t>
            </a:r>
            <a:r>
              <a:rPr lang="en-US" sz="1400" dirty="0"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latin typeface="Lucida Console" panose="020B0609040504020204" pitchFamily="49" charset="0"/>
              </a:rPr>
              <a:t>item_artist_collection_item.item_id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	LEFT JOIN </a:t>
            </a:r>
            <a:r>
              <a:rPr lang="en-US" sz="1400" dirty="0" err="1">
                <a:latin typeface="Lucida Console" panose="020B0609040504020204" pitchFamily="49" charset="0"/>
              </a:rPr>
              <a:t>item_artist</a:t>
            </a:r>
            <a:r>
              <a:rPr lang="en-US" sz="1400" dirty="0">
                <a:latin typeface="Lucida Console" panose="020B0609040504020204" pitchFamily="49" charset="0"/>
              </a:rPr>
              <a:t>     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	ON </a:t>
            </a:r>
            <a:r>
              <a:rPr lang="en-US" sz="1400" dirty="0" err="1">
                <a:latin typeface="Lucida Console" panose="020B0609040504020204" pitchFamily="49" charset="0"/>
              </a:rPr>
              <a:t>item_artist.artist_id</a:t>
            </a:r>
            <a:r>
              <a:rPr lang="en-US" sz="1400" dirty="0"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latin typeface="Lucida Console" panose="020B0609040504020204" pitchFamily="49" charset="0"/>
              </a:rPr>
              <a:t>item_artist_collection_item.artist_id</a:t>
            </a:r>
            <a:r>
              <a:rPr lang="en-US" sz="1400" dirty="0">
                <a:latin typeface="Lucida Console" panose="020B0609040504020204" pitchFamily="49" charset="0"/>
              </a:rPr>
              <a:t>;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570BE-4B25-44FD-AC73-976D2B8F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DML SQL: SELECT Examples I</a:t>
            </a:r>
          </a:p>
        </p:txBody>
      </p:sp>
      <p:sp>
        <p:nvSpPr>
          <p:cNvPr id="7" name="Rectangle: Single Corner Snipped 6" descr="Footer accent box">
            <a:extLst>
              <a:ext uri="{FF2B5EF4-FFF2-40B4-BE49-F238E27FC236}">
                <a16:creationId xmlns:a16="http://schemas.microsoft.com/office/drawing/2014/main" id="{EF63D6C0-EE3A-46F5-8F82-D5463F953160}"/>
              </a:ext>
            </a:extLst>
          </p:cNvPr>
          <p:cNvSpPr/>
          <p:nvPr/>
        </p:nvSpPr>
        <p:spPr>
          <a:xfrm flipH="1">
            <a:off x="11549269" y="6358823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B73FF-B28D-4E9F-9526-06DEBE326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2994D9FE-A776-4D75-9A83-FEFC6C5308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313154"/>
              </p:ext>
            </p:extLst>
          </p:nvPr>
        </p:nvGraphicFramePr>
        <p:xfrm>
          <a:off x="429419" y="3172547"/>
          <a:ext cx="11000992" cy="323319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srgbClr val="0070C0">
                      <a:alpha val="20000"/>
                    </a:srgbClr>
                  </a:outerShdw>
                </a:effectLst>
                <a:tableStyleId>{5C22544A-7EE6-4342-B048-85BDC9FD1C3A}</a:tableStyleId>
              </a:tblPr>
              <a:tblGrid>
                <a:gridCol w="2750248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5467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ITEM_NAME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FIRST_NAME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LAST_NAME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DESCRIPTION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Mona Lisa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Leonardo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 Vinci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Half-Length portrait painting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Virgin of the Rocks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Leonardo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 Vinci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Paris version of The Virgin of …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David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Michelangelo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Buonarotti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David is a 5.17-metre marble …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Nike of Samothrace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ea typeface="Roboto Light" panose="02000000000000000000" pitchFamily="2" charset="0"/>
                          <a:cs typeface="Gill Sans Light" panose="020B0302020104020203" pitchFamily="34" charset="-79"/>
                        </a:rPr>
                        <a:t>-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Gill Sans Light" panose="020B0302020104020203" pitchFamily="34" charset="-79"/>
                          <a:ea typeface="Roboto Light" panose="02000000000000000000" pitchFamily="2" charset="0"/>
                          <a:cs typeface="Gill Sans Light" panose="020B0302020104020203" pitchFamily="34" charset="-79"/>
                        </a:rPr>
                        <a:t>-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The Winged Victory of …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Venus de Milo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The Venus de Milo is an ancient …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35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0C713CD-79D0-408F-A140-FBAE3C6022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0" t="14481" r="35714" b="21254"/>
          <a:stretch/>
        </p:blipFill>
        <p:spPr>
          <a:xfrm>
            <a:off x="2656114" y="0"/>
            <a:ext cx="9144000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2">
                    <a:lumMod val="60000"/>
                    <a:lumOff val="40000"/>
                  </a:schemeClr>
                </a:gs>
                <a:gs pos="50000">
                  <a:srgbClr val="00B0F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Museum Management System</a:t>
            </a:r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612C2-4D8E-41BC-B982-6943BB0EF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9" y="1303429"/>
            <a:ext cx="12069761" cy="4987925"/>
          </a:xfrm>
        </p:spPr>
        <p:txBody>
          <a:bodyPr>
            <a:normAutofit/>
          </a:bodyPr>
          <a:lstStyle/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-- Staff members info with description of role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SELECT </a:t>
            </a:r>
            <a:r>
              <a:rPr lang="en-US" sz="1400" dirty="0" err="1">
                <a:latin typeface="Lucida Console" panose="020B0609040504020204" pitchFamily="49" charset="0"/>
              </a:rPr>
              <a:t>staff.first_name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staff.last_name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staff.email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staff_role.staff_role_description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	FROM staff LEFT JOIN </a:t>
            </a:r>
            <a:r>
              <a:rPr lang="en-US" sz="1400" dirty="0" err="1">
                <a:latin typeface="Lucida Console" panose="020B0609040504020204" pitchFamily="49" charset="0"/>
              </a:rPr>
              <a:t>staff_staff_role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	ON </a:t>
            </a:r>
            <a:r>
              <a:rPr lang="en-US" sz="1400" dirty="0" err="1">
                <a:latin typeface="Lucida Console" panose="020B0609040504020204" pitchFamily="49" charset="0"/>
              </a:rPr>
              <a:t>staff.staff_id</a:t>
            </a:r>
            <a:r>
              <a:rPr lang="en-US" sz="1400" dirty="0"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latin typeface="Lucida Console" panose="020B0609040504020204" pitchFamily="49" charset="0"/>
              </a:rPr>
              <a:t>staff_staff_role.staff_id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	LEFT JOIN </a:t>
            </a:r>
            <a:r>
              <a:rPr lang="en-US" sz="1400" dirty="0" err="1">
                <a:latin typeface="Lucida Console" panose="020B0609040504020204" pitchFamily="49" charset="0"/>
              </a:rPr>
              <a:t>staff_role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	ON </a:t>
            </a:r>
            <a:r>
              <a:rPr lang="en-US" sz="1400" dirty="0" err="1">
                <a:latin typeface="Lucida Console" panose="020B0609040504020204" pitchFamily="49" charset="0"/>
              </a:rPr>
              <a:t>staff_staff_role.staff_role_id</a:t>
            </a:r>
            <a:r>
              <a:rPr lang="en-US" sz="1400" dirty="0"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latin typeface="Lucida Console" panose="020B0609040504020204" pitchFamily="49" charset="0"/>
              </a:rPr>
              <a:t>staff_role.staff_role_id</a:t>
            </a:r>
            <a:r>
              <a:rPr lang="en-US" sz="1400" dirty="0">
                <a:latin typeface="Lucida Console" panose="020B0609040504020204" pitchFamily="49" charset="0"/>
              </a:rPr>
              <a:t>;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570BE-4B25-44FD-AC73-976D2B8F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DML SQL: SELECT Examples II</a:t>
            </a:r>
          </a:p>
        </p:txBody>
      </p:sp>
      <p:sp>
        <p:nvSpPr>
          <p:cNvPr id="7" name="Rectangle: Single Corner Snipped 6" descr="Footer accent box">
            <a:extLst>
              <a:ext uri="{FF2B5EF4-FFF2-40B4-BE49-F238E27FC236}">
                <a16:creationId xmlns:a16="http://schemas.microsoft.com/office/drawing/2014/main" id="{EF63D6C0-EE3A-46F5-8F82-D5463F953160}"/>
              </a:ext>
            </a:extLst>
          </p:cNvPr>
          <p:cNvSpPr/>
          <p:nvPr/>
        </p:nvSpPr>
        <p:spPr>
          <a:xfrm flipH="1">
            <a:off x="11549269" y="6358823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B73FF-B28D-4E9F-9526-06DEBE326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2994D9FE-A776-4D75-9A83-FEFC6C5308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562627"/>
              </p:ext>
            </p:extLst>
          </p:nvPr>
        </p:nvGraphicFramePr>
        <p:xfrm>
          <a:off x="419894" y="3172547"/>
          <a:ext cx="11000992" cy="323319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srgbClr val="0070C0">
                      <a:alpha val="20000"/>
                    </a:srgbClr>
                  </a:outerShdw>
                </a:effectLst>
                <a:tableStyleId>{5C22544A-7EE6-4342-B048-85BDC9FD1C3A}</a:tableStyleId>
              </a:tblPr>
              <a:tblGrid>
                <a:gridCol w="20280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379136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5467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FIRST_NAME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LAST_NAME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EMAIL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STAFF_ROLE_DESCRIPTION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Janne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Cuirc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janne.g.ocuirc@zacksmuseum.com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Directly responsible for collections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Hosee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Hoedemaekers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hosee.hoedemaekers@zacksmusem.com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Preservation of historical items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Henry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Tumicelli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henry.tumicelli@zacksmuseum.com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Oversees specific collections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Christen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Christians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christen.christians@zacksmuseum.com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Oversees specific collections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87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612C2-4D8E-41BC-B982-6943BB0EF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9" y="1303429"/>
            <a:ext cx="12069761" cy="4987925"/>
          </a:xfrm>
        </p:spPr>
        <p:txBody>
          <a:bodyPr>
            <a:normAutofit/>
          </a:bodyPr>
          <a:lstStyle/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-- All visitors who have purchased items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SELECT UNIQUE </a:t>
            </a:r>
            <a:r>
              <a:rPr lang="en-US" sz="1400" dirty="0" err="1">
                <a:latin typeface="Lucida Console" panose="020B0609040504020204" pitchFamily="49" charset="0"/>
              </a:rPr>
              <a:t>visitor.visitor_id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visitor.first_name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visitor.last_name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visitor.email</a:t>
            </a:r>
            <a:r>
              <a:rPr lang="en-US" sz="1400" dirty="0">
                <a:latin typeface="Lucida Console" panose="020B0609040504020204" pitchFamily="49" charset="0"/>
              </a:rPr>
              <a:t>    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	FROM visitor RIGHT JOIN sale    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Lucida Console" panose="020B0609040504020204" pitchFamily="49" charset="0"/>
              </a:rPr>
              <a:t>	ON </a:t>
            </a:r>
            <a:r>
              <a:rPr lang="en-US" sz="1400" dirty="0" err="1">
                <a:latin typeface="Lucida Console" panose="020B0609040504020204" pitchFamily="49" charset="0"/>
              </a:rPr>
              <a:t>visitor.visitor_id</a:t>
            </a:r>
            <a:r>
              <a:rPr lang="en-US" sz="1400" dirty="0"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latin typeface="Lucida Console" panose="020B0609040504020204" pitchFamily="49" charset="0"/>
              </a:rPr>
              <a:t>sale.visitor_id</a:t>
            </a:r>
            <a:r>
              <a:rPr lang="en-US" sz="1400" dirty="0">
                <a:latin typeface="Lucida Console" panose="020B0609040504020204" pitchFamily="49" charset="0"/>
              </a:rPr>
              <a:t>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570BE-4B25-44FD-AC73-976D2B8F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DML SQL: SELECT Examples III</a:t>
            </a:r>
          </a:p>
        </p:txBody>
      </p:sp>
      <p:sp>
        <p:nvSpPr>
          <p:cNvPr id="7" name="Rectangle: Single Corner Snipped 6" descr="Footer accent box">
            <a:extLst>
              <a:ext uri="{FF2B5EF4-FFF2-40B4-BE49-F238E27FC236}">
                <a16:creationId xmlns:a16="http://schemas.microsoft.com/office/drawing/2014/main" id="{EF63D6C0-EE3A-46F5-8F82-D5463F953160}"/>
              </a:ext>
            </a:extLst>
          </p:cNvPr>
          <p:cNvSpPr/>
          <p:nvPr/>
        </p:nvSpPr>
        <p:spPr>
          <a:xfrm flipH="1">
            <a:off x="11549269" y="6358823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B73FF-B28D-4E9F-9526-06DEBE326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2994D9FE-A776-4D75-9A83-FEFC6C5308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993836"/>
              </p:ext>
            </p:extLst>
          </p:nvPr>
        </p:nvGraphicFramePr>
        <p:xfrm>
          <a:off x="416719" y="3157498"/>
          <a:ext cx="11000992" cy="215617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srgbClr val="0070C0">
                      <a:alpha val="20000"/>
                    </a:srgbClr>
                  </a:outerShdw>
                </a:effectLst>
                <a:tableStyleId>{5C22544A-7EE6-4342-B048-85BDC9FD1C3A}</a:tableStyleId>
              </a:tblPr>
              <a:tblGrid>
                <a:gridCol w="2750248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5123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49263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50248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5443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VISITOR_ID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FIRST_NAME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LAST_NAME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2F3342"/>
                          </a:solidFill>
                        </a:rPr>
                        <a:t>EMAIL</a:t>
                      </a:r>
                      <a:endParaRPr lang="ru-RU" sz="2400" b="1" i="0" dirty="0">
                        <a:solidFill>
                          <a:srgbClr val="2F334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Aisha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Giese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aisha.tamas@emailprovider.com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Albina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MacShuibhne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albinagms@emailprovider.com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37284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Mathilde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Hinrichs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mathildeh@emailprovider.com</a:t>
                      </a:r>
                    </a:p>
                  </a:txBody>
                  <a:tcPr marL="64642" marR="64642" marT="34995" marB="34995" anchor="ctr"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019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E6809B-9586-4FFC-9D20-26C51CA965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" b="24932"/>
          <a:stretch/>
        </p:blipFill>
        <p:spPr>
          <a:xfrm>
            <a:off x="0" y="-2"/>
            <a:ext cx="12181166" cy="6858001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34" y="-3195"/>
            <a:ext cx="12192000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2">
                    <a:lumMod val="60000"/>
                    <a:lumOff val="40000"/>
                  </a:schemeClr>
                </a:gs>
                <a:gs pos="50000">
                  <a:srgbClr val="00B0F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25" name="Rectangle: Single Corner Snipped 24" descr="Footer accent box">
            <a:extLst>
              <a:ext uri="{FF2B5EF4-FFF2-40B4-BE49-F238E27FC236}">
                <a16:creationId xmlns:a16="http://schemas.microsoft.com/office/drawing/2014/main" id="{ADA66B68-D364-4C11-9AA9-052CEAC914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17F9E2-0E31-4010-80D8-F343F24E6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98" r="96" b="25145"/>
          <a:stretch/>
        </p:blipFill>
        <p:spPr>
          <a:xfrm>
            <a:off x="1" y="0"/>
            <a:ext cx="12191998" cy="6858000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2">
                    <a:lumMod val="60000"/>
                    <a:lumOff val="40000"/>
                  </a:schemeClr>
                </a:gs>
                <a:gs pos="50000">
                  <a:srgbClr val="00B0F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Conceptual Design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MUSEUM MANAGEMENT SYSTEM</a:t>
            </a: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design: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Due to the potential level of complexity of this system, managing scope became one of the more challenging aspects of this conceptual design. I moved through multiple iterations of conceptual design with different scopes before deciding on what I thought would be a scope for the project.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346" t="5799" r="29916" b="8272"/>
          <a:stretch/>
        </p:blipFill>
        <p:spPr>
          <a:xfrm>
            <a:off x="7112000" y="1"/>
            <a:ext cx="5080000" cy="6858000"/>
          </a:xfrm>
        </p:spPr>
      </p:pic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7DC97B2-17F9-4124-A3F5-4D70F80D95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4680" r="-60"/>
          <a:stretch/>
        </p:blipFill>
        <p:spPr>
          <a:xfrm rot="16200000">
            <a:off x="2667000" y="-2667000"/>
            <a:ext cx="6857999" cy="1219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8FC74-B986-496A-80B3-6AC393AA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51EEA-1BF5-476C-B9C9-EF0076F5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958" y="-110532"/>
            <a:ext cx="11000232" cy="118872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Conceptual Design Diagram</a:t>
            </a:r>
          </a:p>
        </p:txBody>
      </p:sp>
    </p:spTree>
    <p:extLst>
      <p:ext uri="{BB962C8B-B14F-4D97-AF65-F5344CB8AC3E}">
        <p14:creationId xmlns:p14="http://schemas.microsoft.com/office/powerpoint/2010/main" val="425148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60" b="24999"/>
          <a:stretch/>
        </p:blipFill>
        <p:spPr>
          <a:xfrm>
            <a:off x="1" y="0"/>
            <a:ext cx="12191998" cy="6858000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2">
                    <a:lumMod val="60000"/>
                    <a:lumOff val="40000"/>
                  </a:schemeClr>
                </a:gs>
                <a:gs pos="50000">
                  <a:srgbClr val="00B0F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Logical Design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MUSEUM MANAGEMENT SYSTEM</a:t>
            </a: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6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Design: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The complexity of this system became apparent when designing the logical model. I ended up needing 24 tables to represent my system, which with expanded scope could have easily been doubled.</a:t>
            </a:r>
          </a:p>
          <a:p>
            <a:r>
              <a:rPr lang="en-US" dirty="0"/>
              <a:t>To the best of my knowledge this is in the 3NF, and I have yet to find any violations of BCNF, although I have not rigorously checked for compliance with BCNF.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2222" r="22222"/>
          <a:stretch/>
        </p:blipFill>
        <p:spPr>
          <a:xfrm>
            <a:off x="7112000" y="1"/>
            <a:ext cx="5080000" cy="6858000"/>
          </a:xfrm>
        </p:spPr>
      </p:pic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070C0"/>
              </a:gs>
              <a:gs pos="50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9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9C4A4BC-620B-49CA-85B0-2DEEA38726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44" b="84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907E79F1-2FFB-4D6D-87E4-8F4B03AA5B68}"/>
              </a:ext>
            </a:extLst>
          </p:cNvPr>
          <p:cNvSpPr txBox="1">
            <a:spLocks/>
          </p:cNvSpPr>
          <p:nvPr/>
        </p:nvSpPr>
        <p:spPr>
          <a:xfrm>
            <a:off x="-636390" y="4950744"/>
            <a:ext cx="57000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Logical Design </a:t>
            </a:r>
          </a:p>
          <a:p>
            <a:r>
              <a:rPr lang="en-US" dirty="0"/>
              <a:t>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8FC74-B986-496A-80B3-6AC393AA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0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64152A97-15F9-48D6-A020-C070AF56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853"/>
            <a:ext cx="12192000" cy="1696501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9C4A4BC-620B-49CA-85B0-2DEEA38726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" r="-4" b="249"/>
          <a:stretch/>
        </p:blipFill>
        <p:spPr>
          <a:xfrm>
            <a:off x="0" y="0"/>
            <a:ext cx="12192000" cy="5164853"/>
          </a:xfr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907E79F1-2FFB-4D6D-87E4-8F4B03AA5B68}"/>
              </a:ext>
            </a:extLst>
          </p:cNvPr>
          <p:cNvSpPr txBox="1">
            <a:spLocks/>
          </p:cNvSpPr>
          <p:nvPr/>
        </p:nvSpPr>
        <p:spPr>
          <a:xfrm>
            <a:off x="-498738" y="5420928"/>
            <a:ext cx="57000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Logical Design </a:t>
            </a:r>
          </a:p>
          <a:p>
            <a:r>
              <a:rPr lang="en-US" dirty="0"/>
              <a:t>Diagram: Detail I:</a:t>
            </a:r>
          </a:p>
          <a:p>
            <a:r>
              <a:rPr lang="en-US" dirty="0" err="1"/>
              <a:t>Collection_Item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8FC74-B986-496A-80B3-6AC393AA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3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Dark modernist presentation_mlw -v2" id="{02C8D846-7DC8-4EFF-94D8-823DF779E3A7}" vid="{402D83F6-A512-43E7-B905-390BB489C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834546-CF5A-40F0-B105-33C88EC059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A0F1FB-B1B3-48EC-BFEE-FC0094A34C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340EA-4D3D-470F-B5D6-C0F62307940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754</TotalTime>
  <Words>1766</Words>
  <Application>Microsoft Office PowerPoint</Application>
  <PresentationFormat>Widescreen</PresentationFormat>
  <Paragraphs>228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Gill Sans</vt:lpstr>
      <vt:lpstr>Gill Sans Light</vt:lpstr>
      <vt:lpstr>Lucida Console</vt:lpstr>
      <vt:lpstr>Office Theme</vt:lpstr>
      <vt:lpstr>COS 457 Final Project</vt:lpstr>
      <vt:lpstr>Scenario</vt:lpstr>
      <vt:lpstr>Conceptual Design</vt:lpstr>
      <vt:lpstr>Conceptual design: Challenges</vt:lpstr>
      <vt:lpstr>Conceptual Design Diagram</vt:lpstr>
      <vt:lpstr>Logical Design</vt:lpstr>
      <vt:lpstr>Logical Design: Challenges</vt:lpstr>
      <vt:lpstr>PowerPoint Presentation</vt:lpstr>
      <vt:lpstr>PowerPoint Presentation</vt:lpstr>
      <vt:lpstr>PowerPoint Presentation</vt:lpstr>
      <vt:lpstr>PowerPoint Presentation</vt:lpstr>
      <vt:lpstr>Physical Design</vt:lpstr>
      <vt:lpstr>Physical design: Challenges</vt:lpstr>
      <vt:lpstr>Physical Design: DDL SQL</vt:lpstr>
      <vt:lpstr>DDL SQL: Collection_Item &amp; Staff</vt:lpstr>
      <vt:lpstr>DDL SQL: Movement Log &amp; Staff_Staff_role</vt:lpstr>
      <vt:lpstr>Physical Design:  DML SQL</vt:lpstr>
      <vt:lpstr>DML SQL: Insert Examples</vt:lpstr>
      <vt:lpstr>DML SQL: SELECT Examples I</vt:lpstr>
      <vt:lpstr>DML SQL: SELECT Examples II</vt:lpstr>
      <vt:lpstr>DML SQL: SELECT Examples III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 457 Final Project</dc:title>
  <dc:creator>Zack Matey</dc:creator>
  <cp:lastModifiedBy>Zack Matey</cp:lastModifiedBy>
  <cp:revision>1</cp:revision>
  <dcterms:created xsi:type="dcterms:W3CDTF">2021-12-06T17:56:07Z</dcterms:created>
  <dcterms:modified xsi:type="dcterms:W3CDTF">2021-12-08T05:43:25Z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